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b4c085c61a4c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84cd476457430b"/>
  </p:sldMasterIdLst>
  <p:sldIdLst>
    <p:sldId xmlns:r="http://schemas.openxmlformats.org/officeDocument/2006/relationships" id="256" r:id="Rc2364423a0124c6d"/>
    <p:sldId xmlns:r="http://schemas.openxmlformats.org/officeDocument/2006/relationships" id="257" r:id="R86e3bd96f9a046a9"/>
    <p:sldId xmlns:r="http://schemas.openxmlformats.org/officeDocument/2006/relationships" id="258" r:id="R6bc95d8ac0034585"/>
    <p:sldId xmlns:r="http://schemas.openxmlformats.org/officeDocument/2006/relationships" id="259" r:id="R2432c47d9e824565"/>
    <p:sldId xmlns:r="http://schemas.openxmlformats.org/officeDocument/2006/relationships" id="260" r:id="R2e08f36d703248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4cd476457430b" /><Relationship Type="http://schemas.openxmlformats.org/officeDocument/2006/relationships/slide" Target="/ppt/slides/slide1.xml" Id="Rc2364423a0124c6d" /><Relationship Type="http://schemas.openxmlformats.org/officeDocument/2006/relationships/slide" Target="/ppt/slides/slide2.xml" Id="R86e3bd96f9a046a9" /><Relationship Type="http://schemas.openxmlformats.org/officeDocument/2006/relationships/slide" Target="/ppt/slides/slide3.xml" Id="R6bc95d8ac0034585" /><Relationship Type="http://schemas.openxmlformats.org/officeDocument/2006/relationships/slide" Target="/ppt/slides/slide4.xml" Id="R2432c47d9e824565" /><Relationship Type="http://schemas.openxmlformats.org/officeDocument/2006/relationships/slide" Target="/ppt/slides/slide5.xml" Id="R2e08f36d703248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ec9ca67a14c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9349d3c294c1f" /><Relationship Type="http://schemas.openxmlformats.org/officeDocument/2006/relationships/theme" Target="/ppt/slideMasters/theme/theme1.xml" Id="Rd28f567d7a5e40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29349d3c294c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6a5e153ec43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d04d5bc3f43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9023d21f343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6b180cc3540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1651cdbdc4a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KOMMISJONEN FOR GJENOPPTAKELSE AV STRAFFESAKER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KOMMISJONEN FOR GJENOPPTAKELSE AV STRAFFESAKER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KOMMISJONEN FOR GJENOPPTAKELSE AV STRAFFESAKER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KOMMISJONEN FOR GJENOPPTAKELSE AV STRAFFESAKER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KOMMISJONEN FOR GJENOPPTAKELSE AV STRAFFESAKER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KOMMISJONEN FOR GJENOPPTAKELSE AV STRAFFESAKER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Brynsalléen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post@gjenopptakelse.no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www.gjenopptakelse.no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985 847 215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KOMMISJONEN FOR GJENOPPTAKELSE AV STRAFFESAKER</a:t>
            </a:r>
          </a:p>
        </p:txBody>
      </p:sp>
    </p:spTree>
  </p:cSld>
  <p:clrMapOvr>
    <a:masterClrMapping xmlns:a="http://schemas.openxmlformats.org/drawingml/2006/main"/>
  </p:clrMapOvr>
</p:sld>
</file>