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0a7b4afb9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d04083d904cae"/>
  </p:sldMasterIdLst>
  <p:sldIdLst>
    <p:sldId xmlns:r="http://schemas.openxmlformats.org/officeDocument/2006/relationships" id="256" r:id="R313555d5d7904e52"/>
    <p:sldId xmlns:r="http://schemas.openxmlformats.org/officeDocument/2006/relationships" id="257" r:id="R3fae744cb18a4773"/>
    <p:sldId xmlns:r="http://schemas.openxmlformats.org/officeDocument/2006/relationships" id="258" r:id="R114962a9dfc14f88"/>
    <p:sldId xmlns:r="http://schemas.openxmlformats.org/officeDocument/2006/relationships" id="259" r:id="Rc44b6044de31473e"/>
    <p:sldId xmlns:r="http://schemas.openxmlformats.org/officeDocument/2006/relationships" id="260" r:id="R18fb73e3d838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d04083d904cae" /><Relationship Type="http://schemas.openxmlformats.org/officeDocument/2006/relationships/slide" Target="/ppt/slides/slide1.xml" Id="R313555d5d7904e52" /><Relationship Type="http://schemas.openxmlformats.org/officeDocument/2006/relationships/slide" Target="/ppt/slides/slide2.xml" Id="R3fae744cb18a4773" /><Relationship Type="http://schemas.openxmlformats.org/officeDocument/2006/relationships/slide" Target="/ppt/slides/slide3.xml" Id="R114962a9dfc14f88" /><Relationship Type="http://schemas.openxmlformats.org/officeDocument/2006/relationships/slide" Target="/ppt/slides/slide4.xml" Id="Rc44b6044de31473e" /><Relationship Type="http://schemas.openxmlformats.org/officeDocument/2006/relationships/slide" Target="/ppt/slides/slide5.xml" Id="R18fb73e3d838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380eca4c6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0727fbe54201" /><Relationship Type="http://schemas.openxmlformats.org/officeDocument/2006/relationships/theme" Target="/ppt/slideMasters/theme/theme1.xml" Id="Re519e9149fe5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40727fbe5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9528eb51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7a457c9c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875e924c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741c3bac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354f7dc0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