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8715f5380a43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c36c5744c641a1"/>
  </p:sldMasterIdLst>
  <p:sldIdLst>
    <p:sldId xmlns:r="http://schemas.openxmlformats.org/officeDocument/2006/relationships" id="256" r:id="Re2d3e895c8914713"/>
    <p:sldId xmlns:r="http://schemas.openxmlformats.org/officeDocument/2006/relationships" id="257" r:id="Rbf5227d4ecb44abb"/>
    <p:sldId xmlns:r="http://schemas.openxmlformats.org/officeDocument/2006/relationships" id="258" r:id="R1fa4310214a94a65"/>
    <p:sldId xmlns:r="http://schemas.openxmlformats.org/officeDocument/2006/relationships" id="259" r:id="Rd7b4cd7f01334c81"/>
    <p:sldId xmlns:r="http://schemas.openxmlformats.org/officeDocument/2006/relationships" id="260" r:id="Rd618c66e7caf40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c36c5744c641a1" /><Relationship Type="http://schemas.openxmlformats.org/officeDocument/2006/relationships/slide" Target="/ppt/slides/slide1.xml" Id="Re2d3e895c8914713" /><Relationship Type="http://schemas.openxmlformats.org/officeDocument/2006/relationships/slide" Target="/ppt/slides/slide2.xml" Id="Rbf5227d4ecb44abb" /><Relationship Type="http://schemas.openxmlformats.org/officeDocument/2006/relationships/slide" Target="/ppt/slides/slide3.xml" Id="R1fa4310214a94a65" /><Relationship Type="http://schemas.openxmlformats.org/officeDocument/2006/relationships/slide" Target="/ppt/slides/slide4.xml" Id="Rd7b4cd7f01334c81" /><Relationship Type="http://schemas.openxmlformats.org/officeDocument/2006/relationships/slide" Target="/ppt/slides/slide5.xml" Id="Rd618c66e7caf40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b645c08b7140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6146a9ac94d15" /><Relationship Type="http://schemas.openxmlformats.org/officeDocument/2006/relationships/theme" Target="/ppt/slideMasters/theme/theme1.xml" Id="Rc01e26a51f2345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e6146a9ac94d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b60af09a24b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a00bc152c42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2b998b86044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37e2cbb9d46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d1ce303dd43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MARINA BRYGGE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MARINA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ASKER MARINA BRYGGE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MARINA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MARINA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MARINA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985 874 913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MARINA BRYGGE AS</a:t>
            </a:r>
          </a:p>
        </p:txBody>
      </p:sp>
    </p:spTree>
  </p:cSld>
  <p:clrMapOvr>
    <a:masterClrMapping xmlns:a="http://schemas.openxmlformats.org/drawingml/2006/main"/>
  </p:clrMapOvr>
</p:sld>
</file>