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e50ac32e346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8c7fd13854cbb"/>
  </p:sldMasterIdLst>
  <p:sldIdLst>
    <p:sldId xmlns:r="http://schemas.openxmlformats.org/officeDocument/2006/relationships" id="256" r:id="Rfa0621fc1dcd47aa"/>
    <p:sldId xmlns:r="http://schemas.openxmlformats.org/officeDocument/2006/relationships" id="257" r:id="R1a49a334a6304dc3"/>
    <p:sldId xmlns:r="http://schemas.openxmlformats.org/officeDocument/2006/relationships" id="258" r:id="R2543f3af84314f6e"/>
    <p:sldId xmlns:r="http://schemas.openxmlformats.org/officeDocument/2006/relationships" id="259" r:id="R51fb422e21c4404d"/>
    <p:sldId xmlns:r="http://schemas.openxmlformats.org/officeDocument/2006/relationships" id="260" r:id="R5c77ae5ed308451f"/>
    <p:sldId xmlns:r="http://schemas.openxmlformats.org/officeDocument/2006/relationships" id="261" r:id="R62c88a65dd9348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8c7fd13854cbb" /><Relationship Type="http://schemas.openxmlformats.org/officeDocument/2006/relationships/slide" Target="/ppt/slides/slide1.xml" Id="Rfa0621fc1dcd47aa" /><Relationship Type="http://schemas.openxmlformats.org/officeDocument/2006/relationships/slide" Target="/ppt/slides/slide2.xml" Id="R1a49a334a6304dc3" /><Relationship Type="http://schemas.openxmlformats.org/officeDocument/2006/relationships/slide" Target="/ppt/slides/slide3.xml" Id="R2543f3af84314f6e" /><Relationship Type="http://schemas.openxmlformats.org/officeDocument/2006/relationships/slide" Target="/ppt/slides/slide4.xml" Id="R51fb422e21c4404d" /><Relationship Type="http://schemas.openxmlformats.org/officeDocument/2006/relationships/slide" Target="/ppt/slides/slide5.xml" Id="R5c77ae5ed308451f" /><Relationship Type="http://schemas.openxmlformats.org/officeDocument/2006/relationships/slide" Target="/ppt/slides/slide6.xml" Id="R62c88a65dd9348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5967f1eb5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2581a0fde4c5b" /><Relationship Type="http://schemas.openxmlformats.org/officeDocument/2006/relationships/theme" Target="/ppt/slideMasters/theme/theme1.xml" Id="Re9131b9426f0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c2581a0fde4c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97644f61a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59a770ed448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4b23d79744a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95480719b43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1eb4b0e9249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0e1e05b3a4a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