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b82a7b117a40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d01defb1eb4474"/>
  </p:sldMasterIdLst>
  <p:sldIdLst>
    <p:sldId xmlns:r="http://schemas.openxmlformats.org/officeDocument/2006/relationships" id="256" r:id="Red2b4a1819784dd9"/>
    <p:sldId xmlns:r="http://schemas.openxmlformats.org/officeDocument/2006/relationships" id="257" r:id="Re246b0613bdf4a56"/>
    <p:sldId xmlns:r="http://schemas.openxmlformats.org/officeDocument/2006/relationships" id="258" r:id="Ra7ebf550a2984f44"/>
    <p:sldId xmlns:r="http://schemas.openxmlformats.org/officeDocument/2006/relationships" id="259" r:id="R830be49babc34340"/>
    <p:sldId xmlns:r="http://schemas.openxmlformats.org/officeDocument/2006/relationships" id="260" r:id="R5f0a98ce64474e62"/>
    <p:sldId xmlns:r="http://schemas.openxmlformats.org/officeDocument/2006/relationships" id="261" r:id="R3dbd0aeca3084161"/>
    <p:sldId xmlns:r="http://schemas.openxmlformats.org/officeDocument/2006/relationships" id="262" r:id="Re2ef4e8786a347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01defb1eb4474" /><Relationship Type="http://schemas.openxmlformats.org/officeDocument/2006/relationships/slide" Target="/ppt/slides/slide1.xml" Id="Red2b4a1819784dd9" /><Relationship Type="http://schemas.openxmlformats.org/officeDocument/2006/relationships/slide" Target="/ppt/slides/slide2.xml" Id="Re246b0613bdf4a56" /><Relationship Type="http://schemas.openxmlformats.org/officeDocument/2006/relationships/slide" Target="/ppt/slides/slide3.xml" Id="Ra7ebf550a2984f44" /><Relationship Type="http://schemas.openxmlformats.org/officeDocument/2006/relationships/slide" Target="/ppt/slides/slide4.xml" Id="R830be49babc34340" /><Relationship Type="http://schemas.openxmlformats.org/officeDocument/2006/relationships/slide" Target="/ppt/slides/slide5.xml" Id="R5f0a98ce64474e62" /><Relationship Type="http://schemas.openxmlformats.org/officeDocument/2006/relationships/slide" Target="/ppt/slides/slide6.xml" Id="R3dbd0aeca3084161" /><Relationship Type="http://schemas.openxmlformats.org/officeDocument/2006/relationships/slide" Target="/ppt/slides/slide7.xml" Id="Re2ef4e8786a347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4c44c04f04b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f4f0376b847bd" /><Relationship Type="http://schemas.openxmlformats.org/officeDocument/2006/relationships/theme" Target="/ppt/slideMasters/theme/theme1.xml" Id="R93042c5d742248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f4f0376b847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b80cbe4f5644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e600b443543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dea8c0ddf49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253f685d5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7ed1eece747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d3726724449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6b522e47c41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