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d416846049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cbd30dad94414"/>
  </p:sldMasterIdLst>
  <p:sldIdLst>
    <p:sldId xmlns:r="http://schemas.openxmlformats.org/officeDocument/2006/relationships" id="256" r:id="Rb22b0e48797f4c22"/>
    <p:sldId xmlns:r="http://schemas.openxmlformats.org/officeDocument/2006/relationships" id="257" r:id="Rd8db174b5641481a"/>
    <p:sldId xmlns:r="http://schemas.openxmlformats.org/officeDocument/2006/relationships" id="258" r:id="Rc4b2b9e7c02f499e"/>
    <p:sldId xmlns:r="http://schemas.openxmlformats.org/officeDocument/2006/relationships" id="259" r:id="R5232dfe74cbf40da"/>
    <p:sldId xmlns:r="http://schemas.openxmlformats.org/officeDocument/2006/relationships" id="260" r:id="R8520a41c58774be0"/>
    <p:sldId xmlns:r="http://schemas.openxmlformats.org/officeDocument/2006/relationships" id="261" r:id="R9eed4664de1e4ec8"/>
    <p:sldId xmlns:r="http://schemas.openxmlformats.org/officeDocument/2006/relationships" id="262" r:id="R7d8960b114ae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cbd30dad94414" /><Relationship Type="http://schemas.openxmlformats.org/officeDocument/2006/relationships/slide" Target="/ppt/slides/slide1.xml" Id="Rb22b0e48797f4c22" /><Relationship Type="http://schemas.openxmlformats.org/officeDocument/2006/relationships/slide" Target="/ppt/slides/slide2.xml" Id="Rd8db174b5641481a" /><Relationship Type="http://schemas.openxmlformats.org/officeDocument/2006/relationships/slide" Target="/ppt/slides/slide3.xml" Id="Rc4b2b9e7c02f499e" /><Relationship Type="http://schemas.openxmlformats.org/officeDocument/2006/relationships/slide" Target="/ppt/slides/slide4.xml" Id="R5232dfe74cbf40da" /><Relationship Type="http://schemas.openxmlformats.org/officeDocument/2006/relationships/slide" Target="/ppt/slides/slide5.xml" Id="R8520a41c58774be0" /><Relationship Type="http://schemas.openxmlformats.org/officeDocument/2006/relationships/slide" Target="/ppt/slides/slide6.xml" Id="R9eed4664de1e4ec8" /><Relationship Type="http://schemas.openxmlformats.org/officeDocument/2006/relationships/slide" Target="/ppt/slides/slide7.xml" Id="R7d8960b114ae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11a8c598742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f1575fcbc4864" /><Relationship Type="http://schemas.openxmlformats.org/officeDocument/2006/relationships/theme" Target="/ppt/slideMasters/theme/theme1.xml" Id="Rd592164d6d7f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f1575fcbc48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20ca6aa5a42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0a9c9087c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ef365f37c4b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fd86143f345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c6f181c83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0a2503b9446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bf405d616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GRØTT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