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d8d07b72fa41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1c104104b74555"/>
  </p:sldMasterIdLst>
  <p:sldIdLst>
    <p:sldId xmlns:r="http://schemas.openxmlformats.org/officeDocument/2006/relationships" id="256" r:id="R49a03c4b3b904a90"/>
    <p:sldId xmlns:r="http://schemas.openxmlformats.org/officeDocument/2006/relationships" id="257" r:id="R6cd1558800cd4e11"/>
    <p:sldId xmlns:r="http://schemas.openxmlformats.org/officeDocument/2006/relationships" id="258" r:id="Ref9e512f36644784"/>
    <p:sldId xmlns:r="http://schemas.openxmlformats.org/officeDocument/2006/relationships" id="259" r:id="R0260d39a557f4bf4"/>
    <p:sldId xmlns:r="http://schemas.openxmlformats.org/officeDocument/2006/relationships" id="260" r:id="Ra736ed529efc4f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1c104104b74555" /><Relationship Type="http://schemas.openxmlformats.org/officeDocument/2006/relationships/slide" Target="/ppt/slides/slide1.xml" Id="R49a03c4b3b904a90" /><Relationship Type="http://schemas.openxmlformats.org/officeDocument/2006/relationships/slide" Target="/ppt/slides/slide2.xml" Id="R6cd1558800cd4e11" /><Relationship Type="http://schemas.openxmlformats.org/officeDocument/2006/relationships/slide" Target="/ppt/slides/slide3.xml" Id="Ref9e512f36644784" /><Relationship Type="http://schemas.openxmlformats.org/officeDocument/2006/relationships/slide" Target="/ppt/slides/slide4.xml" Id="R0260d39a557f4bf4" /><Relationship Type="http://schemas.openxmlformats.org/officeDocument/2006/relationships/slide" Target="/ppt/slides/slide5.xml" Id="Ra736ed529efc4f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c66e53562c4f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5ee1ddcd0d4d72" /><Relationship Type="http://schemas.openxmlformats.org/officeDocument/2006/relationships/theme" Target="/ppt/slideMasters/theme/theme1.xml" Id="R9483bcf092954f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5ee1ddcd0d4d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f9f64304cc44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704e212424b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6fe2e1e7fb43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b2a604c6a4e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b580626dcc41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 ENERGI PENSJONSKASSE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 ENERGI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 ENERGI PENSJONSKASSE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 ENERGI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 ENERGI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 ENERGI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Kjøita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48 87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arne.gunnar.holvik@gabler.no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986 086 021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 ENERGI PENSJONSKASSE</a:t>
            </a:r>
          </a:p>
        </p:txBody>
      </p:sp>
    </p:spTree>
  </p:cSld>
  <p:clrMapOvr>
    <a:masterClrMapping xmlns:a="http://schemas.openxmlformats.org/drawingml/2006/main"/>
  </p:clrMapOvr>
</p:sld>
</file>