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01bb9f1719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6b4843a74d41ac"/>
  </p:sldMasterIdLst>
  <p:sldIdLst>
    <p:sldId xmlns:r="http://schemas.openxmlformats.org/officeDocument/2006/relationships" id="256" r:id="R563bf99850004cda"/>
    <p:sldId xmlns:r="http://schemas.openxmlformats.org/officeDocument/2006/relationships" id="257" r:id="R0519a7a843f84f85"/>
    <p:sldId xmlns:r="http://schemas.openxmlformats.org/officeDocument/2006/relationships" id="258" r:id="R052273cc79824fc7"/>
    <p:sldId xmlns:r="http://schemas.openxmlformats.org/officeDocument/2006/relationships" id="259" r:id="Rf52d68ed788d449e"/>
    <p:sldId xmlns:r="http://schemas.openxmlformats.org/officeDocument/2006/relationships" id="260" r:id="R9805f28efe0f4e0b"/>
    <p:sldId xmlns:r="http://schemas.openxmlformats.org/officeDocument/2006/relationships" id="261" r:id="Rf0b7f72a8f0b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b4843a74d41ac" /><Relationship Type="http://schemas.openxmlformats.org/officeDocument/2006/relationships/slide" Target="/ppt/slides/slide1.xml" Id="R563bf99850004cda" /><Relationship Type="http://schemas.openxmlformats.org/officeDocument/2006/relationships/slide" Target="/ppt/slides/slide2.xml" Id="R0519a7a843f84f85" /><Relationship Type="http://schemas.openxmlformats.org/officeDocument/2006/relationships/slide" Target="/ppt/slides/slide3.xml" Id="R052273cc79824fc7" /><Relationship Type="http://schemas.openxmlformats.org/officeDocument/2006/relationships/slide" Target="/ppt/slides/slide4.xml" Id="Rf52d68ed788d449e" /><Relationship Type="http://schemas.openxmlformats.org/officeDocument/2006/relationships/slide" Target="/ppt/slides/slide5.xml" Id="R9805f28efe0f4e0b" /><Relationship Type="http://schemas.openxmlformats.org/officeDocument/2006/relationships/slide" Target="/ppt/slides/slide6.xml" Id="Rf0b7f72a8f0b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78c7c1e32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3cd80ea3a473e" /><Relationship Type="http://schemas.openxmlformats.org/officeDocument/2006/relationships/theme" Target="/ppt/slideMasters/theme/theme1.xml" Id="R5e1970f419f8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3cd80ea3a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231f020164c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e4f0d535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713930efc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a87a783e0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9af422dbc4b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2c78e724c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