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cd276f5cd84f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b3be1b247f4d82"/>
  </p:sldMasterIdLst>
  <p:sldIdLst>
    <p:sldId xmlns:r="http://schemas.openxmlformats.org/officeDocument/2006/relationships" id="256" r:id="Rc0fe9727e7bb47b2"/>
    <p:sldId xmlns:r="http://schemas.openxmlformats.org/officeDocument/2006/relationships" id="257" r:id="Ref3bc551f13e42ad"/>
    <p:sldId xmlns:r="http://schemas.openxmlformats.org/officeDocument/2006/relationships" id="258" r:id="R1278b78b29ed4359"/>
    <p:sldId xmlns:r="http://schemas.openxmlformats.org/officeDocument/2006/relationships" id="259" r:id="Rd62c916792734480"/>
    <p:sldId xmlns:r="http://schemas.openxmlformats.org/officeDocument/2006/relationships" id="260" r:id="R38e78b30693c44e1"/>
    <p:sldId xmlns:r="http://schemas.openxmlformats.org/officeDocument/2006/relationships" id="261" r:id="Rcbcc0ffba7964103"/>
    <p:sldId xmlns:r="http://schemas.openxmlformats.org/officeDocument/2006/relationships" id="262" r:id="R65c45b1da7d74b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3be1b247f4d82" /><Relationship Type="http://schemas.openxmlformats.org/officeDocument/2006/relationships/slide" Target="/ppt/slides/slide1.xml" Id="Rc0fe9727e7bb47b2" /><Relationship Type="http://schemas.openxmlformats.org/officeDocument/2006/relationships/slide" Target="/ppt/slides/slide2.xml" Id="Ref3bc551f13e42ad" /><Relationship Type="http://schemas.openxmlformats.org/officeDocument/2006/relationships/slide" Target="/ppt/slides/slide3.xml" Id="R1278b78b29ed4359" /><Relationship Type="http://schemas.openxmlformats.org/officeDocument/2006/relationships/slide" Target="/ppt/slides/slide4.xml" Id="Rd62c916792734480" /><Relationship Type="http://schemas.openxmlformats.org/officeDocument/2006/relationships/slide" Target="/ppt/slides/slide5.xml" Id="R38e78b30693c44e1" /><Relationship Type="http://schemas.openxmlformats.org/officeDocument/2006/relationships/slide" Target="/ppt/slides/slide6.xml" Id="Rcbcc0ffba7964103" /><Relationship Type="http://schemas.openxmlformats.org/officeDocument/2006/relationships/slide" Target="/ppt/slides/slide7.xml" Id="R65c45b1da7d74b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e50caef0a4b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94286cde24c16" /><Relationship Type="http://schemas.openxmlformats.org/officeDocument/2006/relationships/theme" Target="/ppt/slideMasters/theme/theme1.xml" Id="R40dc09b7c2eb4f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994286cde24c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96be5aaaf4f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3fd84d1494d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d038c850442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8f73db3be41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7bbfaa8144b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283c5522449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715d48ad348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1 846 103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