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0cb11cc9944f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3afe34f9994911"/>
  </p:sldMasterIdLst>
  <p:sldIdLst>
    <p:sldId xmlns:r="http://schemas.openxmlformats.org/officeDocument/2006/relationships" id="256" r:id="Rad6477396ec449f4"/>
    <p:sldId xmlns:r="http://schemas.openxmlformats.org/officeDocument/2006/relationships" id="257" r:id="R0b526c0c2d2a4797"/>
    <p:sldId xmlns:r="http://schemas.openxmlformats.org/officeDocument/2006/relationships" id="258" r:id="R99597492cbb44f8f"/>
    <p:sldId xmlns:r="http://schemas.openxmlformats.org/officeDocument/2006/relationships" id="259" r:id="R492cb0827ec34061"/>
    <p:sldId xmlns:r="http://schemas.openxmlformats.org/officeDocument/2006/relationships" id="260" r:id="R1528067d7dc145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3afe34f9994911" /><Relationship Type="http://schemas.openxmlformats.org/officeDocument/2006/relationships/slide" Target="/ppt/slides/slide1.xml" Id="Rad6477396ec449f4" /><Relationship Type="http://schemas.openxmlformats.org/officeDocument/2006/relationships/slide" Target="/ppt/slides/slide2.xml" Id="R0b526c0c2d2a4797" /><Relationship Type="http://schemas.openxmlformats.org/officeDocument/2006/relationships/slide" Target="/ppt/slides/slide3.xml" Id="R99597492cbb44f8f" /><Relationship Type="http://schemas.openxmlformats.org/officeDocument/2006/relationships/slide" Target="/ppt/slides/slide4.xml" Id="R492cb0827ec34061" /><Relationship Type="http://schemas.openxmlformats.org/officeDocument/2006/relationships/slide" Target="/ppt/slides/slide5.xml" Id="R1528067d7dc145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e3cdafcc7645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ad4a67cfca4e9b" /><Relationship Type="http://schemas.openxmlformats.org/officeDocument/2006/relationships/theme" Target="/ppt/slideMasters/theme/theme1.xml" Id="R7822b5e32d6e4f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ad4a67cfca4e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be7f431d843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c8476ea0044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93cb37b3004f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6ae1896b245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43b0a57d340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KALVEN SHIPPING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KALVEN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KALVEN SHIPPING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KALVEN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KALVEN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KALVEN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986 201 327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KALVEN SHIPPING AS</a:t>
            </a:r>
          </a:p>
        </p:txBody>
      </p:sp>
    </p:spTree>
  </p:cSld>
  <p:clrMapOvr>
    <a:masterClrMapping xmlns:a="http://schemas.openxmlformats.org/drawingml/2006/main"/>
  </p:clrMapOvr>
</p:sld>
</file>