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9fef10423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3bbba0f2f4876"/>
  </p:sldMasterIdLst>
  <p:sldIdLst>
    <p:sldId xmlns:r="http://schemas.openxmlformats.org/officeDocument/2006/relationships" id="256" r:id="R41d44c68c54f4790"/>
    <p:sldId xmlns:r="http://schemas.openxmlformats.org/officeDocument/2006/relationships" id="257" r:id="R1b9baf9436ed4b2d"/>
    <p:sldId xmlns:r="http://schemas.openxmlformats.org/officeDocument/2006/relationships" id="258" r:id="R8449ab45866f4b12"/>
    <p:sldId xmlns:r="http://schemas.openxmlformats.org/officeDocument/2006/relationships" id="259" r:id="R1636a2dca8494df8"/>
    <p:sldId xmlns:r="http://schemas.openxmlformats.org/officeDocument/2006/relationships" id="260" r:id="R3078fbc38578421a"/>
    <p:sldId xmlns:r="http://schemas.openxmlformats.org/officeDocument/2006/relationships" id="261" r:id="Rd6596d70f5914777"/>
    <p:sldId xmlns:r="http://schemas.openxmlformats.org/officeDocument/2006/relationships" id="262" r:id="Rde214cef3f96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3bbba0f2f4876" /><Relationship Type="http://schemas.openxmlformats.org/officeDocument/2006/relationships/slide" Target="/ppt/slides/slide1.xml" Id="R41d44c68c54f4790" /><Relationship Type="http://schemas.openxmlformats.org/officeDocument/2006/relationships/slide" Target="/ppt/slides/slide2.xml" Id="R1b9baf9436ed4b2d" /><Relationship Type="http://schemas.openxmlformats.org/officeDocument/2006/relationships/slide" Target="/ppt/slides/slide3.xml" Id="R8449ab45866f4b12" /><Relationship Type="http://schemas.openxmlformats.org/officeDocument/2006/relationships/slide" Target="/ppt/slides/slide4.xml" Id="R1636a2dca8494df8" /><Relationship Type="http://schemas.openxmlformats.org/officeDocument/2006/relationships/slide" Target="/ppt/slides/slide5.xml" Id="R3078fbc38578421a" /><Relationship Type="http://schemas.openxmlformats.org/officeDocument/2006/relationships/slide" Target="/ppt/slides/slide6.xml" Id="Rd6596d70f5914777" /><Relationship Type="http://schemas.openxmlformats.org/officeDocument/2006/relationships/slide" Target="/ppt/slides/slide7.xml" Id="Rde214cef3f96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ef61fee2e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3fbd1b804d7e" /><Relationship Type="http://schemas.openxmlformats.org/officeDocument/2006/relationships/theme" Target="/ppt/slideMasters/theme/theme1.xml" Id="R7a123b6fbc7b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63fbd1b80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442d169f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53afb2bc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20ec3704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78edb1916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249f6e73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9965069b3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1456269c5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GJØEN INVEST AS ble etablert [år] og holder til i Torvikbukt.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20 015 692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TAGE GJØEN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Ørvegen 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6639 Torvikbukt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67 69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986 282 521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