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129cc11d9640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4a6937bc2640a0"/>
  </p:sldMasterIdLst>
  <p:sldIdLst>
    <p:sldId xmlns:r="http://schemas.openxmlformats.org/officeDocument/2006/relationships" id="256" r:id="R263ef511706a4bab"/>
    <p:sldId xmlns:r="http://schemas.openxmlformats.org/officeDocument/2006/relationships" id="257" r:id="Rdc9ad1c0159a46ee"/>
    <p:sldId xmlns:r="http://schemas.openxmlformats.org/officeDocument/2006/relationships" id="258" r:id="R57ca484fd7484154"/>
    <p:sldId xmlns:r="http://schemas.openxmlformats.org/officeDocument/2006/relationships" id="259" r:id="R6958bc365e284d74"/>
    <p:sldId xmlns:r="http://schemas.openxmlformats.org/officeDocument/2006/relationships" id="260" r:id="R0d494dd01fd84dec"/>
    <p:sldId xmlns:r="http://schemas.openxmlformats.org/officeDocument/2006/relationships" id="261" r:id="Re299a5c8f30f442f"/>
    <p:sldId xmlns:r="http://schemas.openxmlformats.org/officeDocument/2006/relationships" id="262" r:id="Rf52f3a25ccc446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a6937bc2640a0" /><Relationship Type="http://schemas.openxmlformats.org/officeDocument/2006/relationships/slide" Target="/ppt/slides/slide1.xml" Id="R263ef511706a4bab" /><Relationship Type="http://schemas.openxmlformats.org/officeDocument/2006/relationships/slide" Target="/ppt/slides/slide2.xml" Id="Rdc9ad1c0159a46ee" /><Relationship Type="http://schemas.openxmlformats.org/officeDocument/2006/relationships/slide" Target="/ppt/slides/slide3.xml" Id="R57ca484fd7484154" /><Relationship Type="http://schemas.openxmlformats.org/officeDocument/2006/relationships/slide" Target="/ppt/slides/slide4.xml" Id="R6958bc365e284d74" /><Relationship Type="http://schemas.openxmlformats.org/officeDocument/2006/relationships/slide" Target="/ppt/slides/slide5.xml" Id="R0d494dd01fd84dec" /><Relationship Type="http://schemas.openxmlformats.org/officeDocument/2006/relationships/slide" Target="/ppt/slides/slide6.xml" Id="Re299a5c8f30f442f" /><Relationship Type="http://schemas.openxmlformats.org/officeDocument/2006/relationships/slide" Target="/ppt/slides/slide7.xml" Id="Rf52f3a25ccc446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6d882d645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a73869d65438e" /><Relationship Type="http://schemas.openxmlformats.org/officeDocument/2006/relationships/theme" Target="/ppt/slideMasters/theme/theme1.xml" Id="Rf6266a324f0348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4a73869d6543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9fb8b119d48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0709b7b7f49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f766d0fe2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4cbb5b706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5bf56033447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f32151d78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7efca71244c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