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a7d2e8b63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d2bc1e8654b3c"/>
  </p:sldMasterIdLst>
  <p:sldIdLst>
    <p:sldId xmlns:r="http://schemas.openxmlformats.org/officeDocument/2006/relationships" id="256" r:id="Rc8300a453b784014"/>
    <p:sldId xmlns:r="http://schemas.openxmlformats.org/officeDocument/2006/relationships" id="257" r:id="R0c81505023c542af"/>
    <p:sldId xmlns:r="http://schemas.openxmlformats.org/officeDocument/2006/relationships" id="258" r:id="Re6cdb90adcde4131"/>
    <p:sldId xmlns:r="http://schemas.openxmlformats.org/officeDocument/2006/relationships" id="259" r:id="R87eb14165aa94495"/>
    <p:sldId xmlns:r="http://schemas.openxmlformats.org/officeDocument/2006/relationships" id="260" r:id="R6a0c3e3fd7bd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d2bc1e8654b3c" /><Relationship Type="http://schemas.openxmlformats.org/officeDocument/2006/relationships/slide" Target="/ppt/slides/slide1.xml" Id="Rc8300a453b784014" /><Relationship Type="http://schemas.openxmlformats.org/officeDocument/2006/relationships/slide" Target="/ppt/slides/slide2.xml" Id="R0c81505023c542af" /><Relationship Type="http://schemas.openxmlformats.org/officeDocument/2006/relationships/slide" Target="/ppt/slides/slide3.xml" Id="Re6cdb90adcde4131" /><Relationship Type="http://schemas.openxmlformats.org/officeDocument/2006/relationships/slide" Target="/ppt/slides/slide4.xml" Id="R87eb14165aa94495" /><Relationship Type="http://schemas.openxmlformats.org/officeDocument/2006/relationships/slide" Target="/ppt/slides/slide5.xml" Id="R6a0c3e3fd7bd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0338eb34c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cf33fae8446e4" /><Relationship Type="http://schemas.openxmlformats.org/officeDocument/2006/relationships/theme" Target="/ppt/slideMasters/theme/theme1.xml" Id="R7a959273f61d4b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cf33fae84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8ade19852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932814d3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693d760df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655235d2a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d2aad7f28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