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f32c551c2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377994d5f4bfe"/>
  </p:sldMasterIdLst>
  <p:sldIdLst>
    <p:sldId xmlns:r="http://schemas.openxmlformats.org/officeDocument/2006/relationships" id="256" r:id="R8f1f4fb5ae454711"/>
    <p:sldId xmlns:r="http://schemas.openxmlformats.org/officeDocument/2006/relationships" id="257" r:id="R41ba7d1a5aa246be"/>
    <p:sldId xmlns:r="http://schemas.openxmlformats.org/officeDocument/2006/relationships" id="258" r:id="R276a9e5bd8814a91"/>
    <p:sldId xmlns:r="http://schemas.openxmlformats.org/officeDocument/2006/relationships" id="259" r:id="R26b3685f29b24455"/>
    <p:sldId xmlns:r="http://schemas.openxmlformats.org/officeDocument/2006/relationships" id="260" r:id="Rb272dbb0d9d44ed5"/>
    <p:sldId xmlns:r="http://schemas.openxmlformats.org/officeDocument/2006/relationships" id="261" r:id="Ra7d303897ea5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377994d5f4bfe" /><Relationship Type="http://schemas.openxmlformats.org/officeDocument/2006/relationships/slide" Target="/ppt/slides/slide1.xml" Id="R8f1f4fb5ae454711" /><Relationship Type="http://schemas.openxmlformats.org/officeDocument/2006/relationships/slide" Target="/ppt/slides/slide2.xml" Id="R41ba7d1a5aa246be" /><Relationship Type="http://schemas.openxmlformats.org/officeDocument/2006/relationships/slide" Target="/ppt/slides/slide3.xml" Id="R276a9e5bd8814a91" /><Relationship Type="http://schemas.openxmlformats.org/officeDocument/2006/relationships/slide" Target="/ppt/slides/slide4.xml" Id="R26b3685f29b24455" /><Relationship Type="http://schemas.openxmlformats.org/officeDocument/2006/relationships/slide" Target="/ppt/slides/slide5.xml" Id="Rb272dbb0d9d44ed5" /><Relationship Type="http://schemas.openxmlformats.org/officeDocument/2006/relationships/slide" Target="/ppt/slides/slide6.xml" Id="Ra7d303897ea5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12062c801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99826fb74479" /><Relationship Type="http://schemas.openxmlformats.org/officeDocument/2006/relationships/theme" Target="/ppt/slideMasters/theme/theme1.xml" Id="R2d92600ef671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e99826fb7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aac843336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1dfa5545b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42fa4b83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a490f80d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0d8435b7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37c5fb4b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