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7471602e5249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53ce74873b4cc6"/>
  </p:sldMasterIdLst>
  <p:sldIdLst>
    <p:sldId xmlns:r="http://schemas.openxmlformats.org/officeDocument/2006/relationships" id="256" r:id="R082d03cc43384e66"/>
    <p:sldId xmlns:r="http://schemas.openxmlformats.org/officeDocument/2006/relationships" id="257" r:id="R8e837593e0064e69"/>
    <p:sldId xmlns:r="http://schemas.openxmlformats.org/officeDocument/2006/relationships" id="258" r:id="R5d9544385ef64539"/>
    <p:sldId xmlns:r="http://schemas.openxmlformats.org/officeDocument/2006/relationships" id="259" r:id="R88ef4454f1f24dfb"/>
    <p:sldId xmlns:r="http://schemas.openxmlformats.org/officeDocument/2006/relationships" id="260" r:id="Reb948af97e044b57"/>
    <p:sldId xmlns:r="http://schemas.openxmlformats.org/officeDocument/2006/relationships" id="261" r:id="Red70df4be7ea41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3ce74873b4cc6" /><Relationship Type="http://schemas.openxmlformats.org/officeDocument/2006/relationships/slide" Target="/ppt/slides/slide1.xml" Id="R082d03cc43384e66" /><Relationship Type="http://schemas.openxmlformats.org/officeDocument/2006/relationships/slide" Target="/ppt/slides/slide2.xml" Id="R8e837593e0064e69" /><Relationship Type="http://schemas.openxmlformats.org/officeDocument/2006/relationships/slide" Target="/ppt/slides/slide3.xml" Id="R5d9544385ef64539" /><Relationship Type="http://schemas.openxmlformats.org/officeDocument/2006/relationships/slide" Target="/ppt/slides/slide4.xml" Id="R88ef4454f1f24dfb" /><Relationship Type="http://schemas.openxmlformats.org/officeDocument/2006/relationships/slide" Target="/ppt/slides/slide5.xml" Id="Reb948af97e044b57" /><Relationship Type="http://schemas.openxmlformats.org/officeDocument/2006/relationships/slide" Target="/ppt/slides/slide6.xml" Id="Red70df4be7ea41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7a501ab444d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bdfe2bc344ee3" /><Relationship Type="http://schemas.openxmlformats.org/officeDocument/2006/relationships/theme" Target="/ppt/slideMasters/theme/theme1.xml" Id="R0a65a89a4e014e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abdfe2bc344e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5fe4d738c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adece78a146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761767fd842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a2a9f25514c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99694ba2c4e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7f8de6c6e4f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 &amp; JENSEN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SANDVEN &amp; JENSEN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