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1af1e0ca644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9d3420a2af4992"/>
  </p:sldMasterIdLst>
  <p:sldIdLst>
    <p:sldId xmlns:r="http://schemas.openxmlformats.org/officeDocument/2006/relationships" id="256" r:id="R34b3c112d7804c0f"/>
    <p:sldId xmlns:r="http://schemas.openxmlformats.org/officeDocument/2006/relationships" id="257" r:id="R27c63abbd49249f8"/>
    <p:sldId xmlns:r="http://schemas.openxmlformats.org/officeDocument/2006/relationships" id="258" r:id="Rfe8cb698f6e54d59"/>
    <p:sldId xmlns:r="http://schemas.openxmlformats.org/officeDocument/2006/relationships" id="259" r:id="R2ede4de20e4f4733"/>
    <p:sldId xmlns:r="http://schemas.openxmlformats.org/officeDocument/2006/relationships" id="260" r:id="Rf3d986f5ef354870"/>
    <p:sldId xmlns:r="http://schemas.openxmlformats.org/officeDocument/2006/relationships" id="261" r:id="R2401635e21a64c57"/>
    <p:sldId xmlns:r="http://schemas.openxmlformats.org/officeDocument/2006/relationships" id="262" r:id="R594a8266094249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d3420a2af4992" /><Relationship Type="http://schemas.openxmlformats.org/officeDocument/2006/relationships/slide" Target="/ppt/slides/slide1.xml" Id="R34b3c112d7804c0f" /><Relationship Type="http://schemas.openxmlformats.org/officeDocument/2006/relationships/slide" Target="/ppt/slides/slide2.xml" Id="R27c63abbd49249f8" /><Relationship Type="http://schemas.openxmlformats.org/officeDocument/2006/relationships/slide" Target="/ppt/slides/slide3.xml" Id="Rfe8cb698f6e54d59" /><Relationship Type="http://schemas.openxmlformats.org/officeDocument/2006/relationships/slide" Target="/ppt/slides/slide4.xml" Id="R2ede4de20e4f4733" /><Relationship Type="http://schemas.openxmlformats.org/officeDocument/2006/relationships/slide" Target="/ppt/slides/slide5.xml" Id="Rf3d986f5ef354870" /><Relationship Type="http://schemas.openxmlformats.org/officeDocument/2006/relationships/slide" Target="/ppt/slides/slide6.xml" Id="R2401635e21a64c57" /><Relationship Type="http://schemas.openxmlformats.org/officeDocument/2006/relationships/slide" Target="/ppt/slides/slide7.xml" Id="R594a8266094249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d9f1fc4054a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72d995e0a48b8" /><Relationship Type="http://schemas.openxmlformats.org/officeDocument/2006/relationships/theme" Target="/ppt/slideMasters/theme/theme1.xml" Id="R2f741e02dc524d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e72d995e0a48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b4e7db55e4a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e017f852d4c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ac90b2ec04a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4580ba7224f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8abf9ad4e44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e9e6f6d2045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e1f1dea8a40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SKORPO SABAS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SKORPO SABAS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7 020 098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SVERRE OVE  –  90,9 %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ADRIAN HEGGLAND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ARON FROTVEIT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BELINDA FROTVEIT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Sverre O Arnesen, Solstrandvegen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sverre.arnesen@orcus.no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SKORPO SABAS AS</a:t>
            </a:r>
          </a:p>
        </p:txBody>
      </p:sp>
    </p:spTree>
  </p:cSld>
  <p:clrMapOvr>
    <a:masterClrMapping xmlns:a="http://schemas.openxmlformats.org/drawingml/2006/main"/>
  </p:clrMapOvr>
</p:sld>
</file>