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828db6d37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18134c91c4621"/>
  </p:sldMasterIdLst>
  <p:sldIdLst>
    <p:sldId xmlns:r="http://schemas.openxmlformats.org/officeDocument/2006/relationships" id="256" r:id="R017495cf716141a8"/>
    <p:sldId xmlns:r="http://schemas.openxmlformats.org/officeDocument/2006/relationships" id="257" r:id="Rfaabc51931914e70"/>
    <p:sldId xmlns:r="http://schemas.openxmlformats.org/officeDocument/2006/relationships" id="258" r:id="Rdb3fe8bea61543ac"/>
    <p:sldId xmlns:r="http://schemas.openxmlformats.org/officeDocument/2006/relationships" id="259" r:id="R606712decf6d42cf"/>
    <p:sldId xmlns:r="http://schemas.openxmlformats.org/officeDocument/2006/relationships" id="260" r:id="R2a342d7f396040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18134c91c4621" /><Relationship Type="http://schemas.openxmlformats.org/officeDocument/2006/relationships/slide" Target="/ppt/slides/slide1.xml" Id="R017495cf716141a8" /><Relationship Type="http://schemas.openxmlformats.org/officeDocument/2006/relationships/slide" Target="/ppt/slides/slide2.xml" Id="Rfaabc51931914e70" /><Relationship Type="http://schemas.openxmlformats.org/officeDocument/2006/relationships/slide" Target="/ppt/slides/slide3.xml" Id="Rdb3fe8bea61543ac" /><Relationship Type="http://schemas.openxmlformats.org/officeDocument/2006/relationships/slide" Target="/ppt/slides/slide4.xml" Id="R606712decf6d42cf" /><Relationship Type="http://schemas.openxmlformats.org/officeDocument/2006/relationships/slide" Target="/ppt/slides/slide5.xml" Id="R2a342d7f396040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e31d0bc32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889f7dc2e41b8" /><Relationship Type="http://schemas.openxmlformats.org/officeDocument/2006/relationships/theme" Target="/ppt/slideMasters/theme/theme1.xml" Id="R3fbbaf09ccce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889f7dc2e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7ee0a8be5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e2b0dd435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2e3cd6bf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102dd03bf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d522210b148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MOSJØEN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MOSJØEN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986 455 345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RØRSERVICE AS</a:t>
            </a:r>
          </a:p>
        </p:txBody>
      </p:sp>
    </p:spTree>
  </p:cSld>
  <p:clrMapOvr>
    <a:masterClrMapping xmlns:a="http://schemas.openxmlformats.org/drawingml/2006/main"/>
  </p:clrMapOvr>
</p:sld>
</file>