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02daf32a814e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d831dcdef94be2"/>
  </p:sldMasterIdLst>
  <p:sldIdLst>
    <p:sldId xmlns:r="http://schemas.openxmlformats.org/officeDocument/2006/relationships" id="256" r:id="Rcb7a6d37c0ba468e"/>
    <p:sldId xmlns:r="http://schemas.openxmlformats.org/officeDocument/2006/relationships" id="257" r:id="R076234248bed437e"/>
    <p:sldId xmlns:r="http://schemas.openxmlformats.org/officeDocument/2006/relationships" id="258" r:id="Rfd328dbd278249c7"/>
    <p:sldId xmlns:r="http://schemas.openxmlformats.org/officeDocument/2006/relationships" id="259" r:id="R9f3bced1d0f84a5a"/>
    <p:sldId xmlns:r="http://schemas.openxmlformats.org/officeDocument/2006/relationships" id="260" r:id="R60308931bbc74c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d831dcdef94be2" /><Relationship Type="http://schemas.openxmlformats.org/officeDocument/2006/relationships/slide" Target="/ppt/slides/slide1.xml" Id="Rcb7a6d37c0ba468e" /><Relationship Type="http://schemas.openxmlformats.org/officeDocument/2006/relationships/slide" Target="/ppt/slides/slide2.xml" Id="R076234248bed437e" /><Relationship Type="http://schemas.openxmlformats.org/officeDocument/2006/relationships/slide" Target="/ppt/slides/slide3.xml" Id="Rfd328dbd278249c7" /><Relationship Type="http://schemas.openxmlformats.org/officeDocument/2006/relationships/slide" Target="/ppt/slides/slide4.xml" Id="R9f3bced1d0f84a5a" /><Relationship Type="http://schemas.openxmlformats.org/officeDocument/2006/relationships/slide" Target="/ppt/slides/slide5.xml" Id="R60308931bbc74c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0e5036a8e649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7be620b634bea" /><Relationship Type="http://schemas.openxmlformats.org/officeDocument/2006/relationships/theme" Target="/ppt/slideMasters/theme/theme1.xml" Id="R042fa5a66f9e49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d7be620b634b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15eb7b76947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6d2dca50c41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79c3eebe94b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9684c8dbf40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55c2b615f4c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FRYSJA BILGLASS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 BILGLASS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986 479 708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