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d8b0d1c4d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50e2ca652a4894"/>
  </p:sldMasterIdLst>
  <p:sldIdLst>
    <p:sldId xmlns:r="http://schemas.openxmlformats.org/officeDocument/2006/relationships" id="256" r:id="R844e3aea03f74a0e"/>
    <p:sldId xmlns:r="http://schemas.openxmlformats.org/officeDocument/2006/relationships" id="257" r:id="R5646089cc4974973"/>
    <p:sldId xmlns:r="http://schemas.openxmlformats.org/officeDocument/2006/relationships" id="258" r:id="Rcd4837c1de1e4841"/>
    <p:sldId xmlns:r="http://schemas.openxmlformats.org/officeDocument/2006/relationships" id="259" r:id="R87b71af5d0464230"/>
    <p:sldId xmlns:r="http://schemas.openxmlformats.org/officeDocument/2006/relationships" id="260" r:id="R32010142c09d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0e2ca652a4894" /><Relationship Type="http://schemas.openxmlformats.org/officeDocument/2006/relationships/slide" Target="/ppt/slides/slide1.xml" Id="R844e3aea03f74a0e" /><Relationship Type="http://schemas.openxmlformats.org/officeDocument/2006/relationships/slide" Target="/ppt/slides/slide2.xml" Id="R5646089cc4974973" /><Relationship Type="http://schemas.openxmlformats.org/officeDocument/2006/relationships/slide" Target="/ppt/slides/slide3.xml" Id="Rcd4837c1de1e4841" /><Relationship Type="http://schemas.openxmlformats.org/officeDocument/2006/relationships/slide" Target="/ppt/slides/slide4.xml" Id="R87b71af5d0464230" /><Relationship Type="http://schemas.openxmlformats.org/officeDocument/2006/relationships/slide" Target="/ppt/slides/slide5.xml" Id="R32010142c09d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3717580f6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17cfb3c24bee" /><Relationship Type="http://schemas.openxmlformats.org/officeDocument/2006/relationships/theme" Target="/ppt/slideMasters/theme/theme1.xml" Id="Rc35a17377678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117cfb3c2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eeaa98738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519a907c54d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edbed3270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fbe627c25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532a7896a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GRAFISK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GRAFISK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986 509 313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GRAFISK AS</a:t>
            </a:r>
          </a:p>
        </p:txBody>
      </p:sp>
    </p:spTree>
  </p:cSld>
  <p:clrMapOvr>
    <a:masterClrMapping xmlns:a="http://schemas.openxmlformats.org/drawingml/2006/main"/>
  </p:clrMapOvr>
</p:sld>
</file>