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e4e3f64061d46b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5be3b8f13cd4fe4"/>
  </p:sldMasterIdLst>
  <p:sldIdLst>
    <p:sldId xmlns:r="http://schemas.openxmlformats.org/officeDocument/2006/relationships" id="256" r:id="R58197305a33e424e"/>
    <p:sldId xmlns:r="http://schemas.openxmlformats.org/officeDocument/2006/relationships" id="257" r:id="R0f238f4573d146e2"/>
    <p:sldId xmlns:r="http://schemas.openxmlformats.org/officeDocument/2006/relationships" id="258" r:id="R65b76767885242fd"/>
    <p:sldId xmlns:r="http://schemas.openxmlformats.org/officeDocument/2006/relationships" id="259" r:id="Re897b98bf32743c8"/>
    <p:sldId xmlns:r="http://schemas.openxmlformats.org/officeDocument/2006/relationships" id="260" r:id="Rc1df1d889c384c6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5be3b8f13cd4fe4" /><Relationship Type="http://schemas.openxmlformats.org/officeDocument/2006/relationships/slide" Target="/ppt/slides/slide1.xml" Id="R58197305a33e424e" /><Relationship Type="http://schemas.openxmlformats.org/officeDocument/2006/relationships/slide" Target="/ppt/slides/slide2.xml" Id="R0f238f4573d146e2" /><Relationship Type="http://schemas.openxmlformats.org/officeDocument/2006/relationships/slide" Target="/ppt/slides/slide3.xml" Id="R65b76767885242fd" /><Relationship Type="http://schemas.openxmlformats.org/officeDocument/2006/relationships/slide" Target="/ppt/slides/slide4.xml" Id="Re897b98bf32743c8" /><Relationship Type="http://schemas.openxmlformats.org/officeDocument/2006/relationships/slide" Target="/ppt/slides/slide5.xml" Id="Rc1df1d889c384c6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7154693b0fd452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0cff0761a841aa" /><Relationship Type="http://schemas.openxmlformats.org/officeDocument/2006/relationships/theme" Target="/ppt/slideMasters/theme/theme1.xml" Id="R9cd730fb73fd46b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70cff0761a841a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cc445b1823499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4daff1c30e42b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c7d43254cb4b5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465c9a8b534f2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3b3e1ae47c42a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ELRÅDGIVER OLE LÜHR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ELRÅDGIVER OLE LÜHR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ELRÅDGIVER OLE LÜHR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ELRÅDGIVER OLE LÜHR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ELRÅDGIVER OLE LÜHR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ELRÅDGIVER OLE LÜHR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986 570 608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ELRÅDGIVER OLE LÜHR AS</a:t>
            </a:r>
          </a:p>
        </p:txBody>
      </p:sp>
    </p:spTree>
  </p:cSld>
  <p:clrMapOvr>
    <a:masterClrMapping xmlns:a="http://schemas.openxmlformats.org/drawingml/2006/main"/>
  </p:clrMapOvr>
</p:sld>
</file>