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2144a150b40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7c6637e3340e2"/>
  </p:sldMasterIdLst>
  <p:sldIdLst>
    <p:sldId xmlns:r="http://schemas.openxmlformats.org/officeDocument/2006/relationships" id="256" r:id="R2f64469225de47e0"/>
    <p:sldId xmlns:r="http://schemas.openxmlformats.org/officeDocument/2006/relationships" id="257" r:id="Re7598d7176244958"/>
    <p:sldId xmlns:r="http://schemas.openxmlformats.org/officeDocument/2006/relationships" id="258" r:id="R40f22f57584f46b2"/>
    <p:sldId xmlns:r="http://schemas.openxmlformats.org/officeDocument/2006/relationships" id="259" r:id="Rafe19faf1bb541d8"/>
    <p:sldId xmlns:r="http://schemas.openxmlformats.org/officeDocument/2006/relationships" id="260" r:id="Raca8fc6f68e1447e"/>
    <p:sldId xmlns:r="http://schemas.openxmlformats.org/officeDocument/2006/relationships" id="261" r:id="Rdd1109ea9849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7c6637e3340e2" /><Relationship Type="http://schemas.openxmlformats.org/officeDocument/2006/relationships/slide" Target="/ppt/slides/slide1.xml" Id="R2f64469225de47e0" /><Relationship Type="http://schemas.openxmlformats.org/officeDocument/2006/relationships/slide" Target="/ppt/slides/slide2.xml" Id="Re7598d7176244958" /><Relationship Type="http://schemas.openxmlformats.org/officeDocument/2006/relationships/slide" Target="/ppt/slides/slide3.xml" Id="R40f22f57584f46b2" /><Relationship Type="http://schemas.openxmlformats.org/officeDocument/2006/relationships/slide" Target="/ppt/slides/slide4.xml" Id="Rafe19faf1bb541d8" /><Relationship Type="http://schemas.openxmlformats.org/officeDocument/2006/relationships/slide" Target="/ppt/slides/slide5.xml" Id="Raca8fc6f68e1447e" /><Relationship Type="http://schemas.openxmlformats.org/officeDocument/2006/relationships/slide" Target="/ppt/slides/slide6.xml" Id="Rdd1109ea9849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62e1e1fb94d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5588e3841410c" /><Relationship Type="http://schemas.openxmlformats.org/officeDocument/2006/relationships/theme" Target="/ppt/slideMasters/theme/theme1.xml" Id="R4bd89081365347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5588e3841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852048b884e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e5eee5ef9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c704af448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445588bb8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526b4532147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9f53bd62641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