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f50b4c220046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3038ad72bf4808"/>
  </p:sldMasterIdLst>
  <p:sldIdLst>
    <p:sldId xmlns:r="http://schemas.openxmlformats.org/officeDocument/2006/relationships" id="256" r:id="Raf02e7dca95d4449"/>
    <p:sldId xmlns:r="http://schemas.openxmlformats.org/officeDocument/2006/relationships" id="257" r:id="R059ac35b7ccd4ca5"/>
    <p:sldId xmlns:r="http://schemas.openxmlformats.org/officeDocument/2006/relationships" id="258" r:id="Rbb441fefb5f84b30"/>
    <p:sldId xmlns:r="http://schemas.openxmlformats.org/officeDocument/2006/relationships" id="259" r:id="Rfe409337703042e4"/>
    <p:sldId xmlns:r="http://schemas.openxmlformats.org/officeDocument/2006/relationships" id="260" r:id="Rcc858dc328f8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038ad72bf4808" /><Relationship Type="http://schemas.openxmlformats.org/officeDocument/2006/relationships/slide" Target="/ppt/slides/slide1.xml" Id="Raf02e7dca95d4449" /><Relationship Type="http://schemas.openxmlformats.org/officeDocument/2006/relationships/slide" Target="/ppt/slides/slide2.xml" Id="R059ac35b7ccd4ca5" /><Relationship Type="http://schemas.openxmlformats.org/officeDocument/2006/relationships/slide" Target="/ppt/slides/slide3.xml" Id="Rbb441fefb5f84b30" /><Relationship Type="http://schemas.openxmlformats.org/officeDocument/2006/relationships/slide" Target="/ppt/slides/slide4.xml" Id="Rfe409337703042e4" /><Relationship Type="http://schemas.openxmlformats.org/officeDocument/2006/relationships/slide" Target="/ppt/slides/slide5.xml" Id="Rcc858dc328f8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6fedf1897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0391a10554d7b" /><Relationship Type="http://schemas.openxmlformats.org/officeDocument/2006/relationships/theme" Target="/ppt/slideMasters/theme/theme1.xml" Id="R2c41403d8169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0391a10554d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301c59f0c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d641f096d4d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9f468b319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771027885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2b70588a4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