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5b908340fc49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ca3f10a3664843"/>
  </p:sldMasterIdLst>
  <p:sldIdLst>
    <p:sldId xmlns:r="http://schemas.openxmlformats.org/officeDocument/2006/relationships" id="256" r:id="Rdafe40a4e2714650"/>
    <p:sldId xmlns:r="http://schemas.openxmlformats.org/officeDocument/2006/relationships" id="257" r:id="R28f2a95384b34435"/>
    <p:sldId xmlns:r="http://schemas.openxmlformats.org/officeDocument/2006/relationships" id="258" r:id="R1630193774824132"/>
    <p:sldId xmlns:r="http://schemas.openxmlformats.org/officeDocument/2006/relationships" id="259" r:id="R656d85823c88465f"/>
    <p:sldId xmlns:r="http://schemas.openxmlformats.org/officeDocument/2006/relationships" id="260" r:id="R9a5b2786a5894b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ca3f10a3664843" /><Relationship Type="http://schemas.openxmlformats.org/officeDocument/2006/relationships/slide" Target="/ppt/slides/slide1.xml" Id="Rdafe40a4e2714650" /><Relationship Type="http://schemas.openxmlformats.org/officeDocument/2006/relationships/slide" Target="/ppt/slides/slide2.xml" Id="R28f2a95384b34435" /><Relationship Type="http://schemas.openxmlformats.org/officeDocument/2006/relationships/slide" Target="/ppt/slides/slide3.xml" Id="R1630193774824132" /><Relationship Type="http://schemas.openxmlformats.org/officeDocument/2006/relationships/slide" Target="/ppt/slides/slide4.xml" Id="R656d85823c88465f" /><Relationship Type="http://schemas.openxmlformats.org/officeDocument/2006/relationships/slide" Target="/ppt/slides/slide5.xml" Id="R9a5b2786a5894b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54e3d84b7a4b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d6e4ea0224402" /><Relationship Type="http://schemas.openxmlformats.org/officeDocument/2006/relationships/theme" Target="/ppt/slideMasters/theme/theme1.xml" Id="R9a2d92a207db48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ed6e4ea02244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35790767d4e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b85bb260f4d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ada0a9c2646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b4ec483f842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610902f3d41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EDVIND HANSEN &amp; SØN.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EDVIND HANSEN &amp; SØN.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EDVIND HANSEN &amp; SØN.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EDVIND HANSEN &amp; SØN.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EDVIND HANSEN &amp; SØN.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EDVIND HANSEN &amp; SØN.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986 641 998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EDVIND HANSEN &amp; SØN. AS</a:t>
            </a:r>
          </a:p>
        </p:txBody>
      </p:sp>
    </p:spTree>
  </p:cSld>
  <p:clrMapOvr>
    <a:masterClrMapping xmlns:a="http://schemas.openxmlformats.org/drawingml/2006/main"/>
  </p:clrMapOvr>
</p:sld>
</file>