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8ffdc95b3040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6bb44e5d094d1f"/>
  </p:sldMasterIdLst>
  <p:sldIdLst>
    <p:sldId xmlns:r="http://schemas.openxmlformats.org/officeDocument/2006/relationships" id="256" r:id="R7f0891db369a4f05"/>
    <p:sldId xmlns:r="http://schemas.openxmlformats.org/officeDocument/2006/relationships" id="257" r:id="Rae851b86bf624b0a"/>
    <p:sldId xmlns:r="http://schemas.openxmlformats.org/officeDocument/2006/relationships" id="258" r:id="R0363d32f3e0c4d74"/>
    <p:sldId xmlns:r="http://schemas.openxmlformats.org/officeDocument/2006/relationships" id="259" r:id="R1cf4e284c8cd487c"/>
    <p:sldId xmlns:r="http://schemas.openxmlformats.org/officeDocument/2006/relationships" id="260" r:id="R7e1f59ef58b24ee3"/>
    <p:sldId xmlns:r="http://schemas.openxmlformats.org/officeDocument/2006/relationships" id="261" r:id="R6ff8e0eef83d4f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bb44e5d094d1f" /><Relationship Type="http://schemas.openxmlformats.org/officeDocument/2006/relationships/slide" Target="/ppt/slides/slide1.xml" Id="R7f0891db369a4f05" /><Relationship Type="http://schemas.openxmlformats.org/officeDocument/2006/relationships/slide" Target="/ppt/slides/slide2.xml" Id="Rae851b86bf624b0a" /><Relationship Type="http://schemas.openxmlformats.org/officeDocument/2006/relationships/slide" Target="/ppt/slides/slide3.xml" Id="R0363d32f3e0c4d74" /><Relationship Type="http://schemas.openxmlformats.org/officeDocument/2006/relationships/slide" Target="/ppt/slides/slide4.xml" Id="R1cf4e284c8cd487c" /><Relationship Type="http://schemas.openxmlformats.org/officeDocument/2006/relationships/slide" Target="/ppt/slides/slide5.xml" Id="R7e1f59ef58b24ee3" /><Relationship Type="http://schemas.openxmlformats.org/officeDocument/2006/relationships/slide" Target="/ppt/slides/slide6.xml" Id="R6ff8e0eef83d4f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a77a175f78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2fb7e68ce4155" /><Relationship Type="http://schemas.openxmlformats.org/officeDocument/2006/relationships/theme" Target="/ppt/slideMasters/theme/theme1.xml" Id="R2d29b54e5c334b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52fb7e68ce41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34adbf5e647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fe2c51bf542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b7443435c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2bc5ecc414b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3e621d7214a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b2aa08dc9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