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83e09b85e244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4e2509c4b4470e"/>
  </p:sldMasterIdLst>
  <p:sldIdLst>
    <p:sldId xmlns:r="http://schemas.openxmlformats.org/officeDocument/2006/relationships" id="256" r:id="Rb50315b6e3844c28"/>
    <p:sldId xmlns:r="http://schemas.openxmlformats.org/officeDocument/2006/relationships" id="257" r:id="Rcad23e651b5443f5"/>
    <p:sldId xmlns:r="http://schemas.openxmlformats.org/officeDocument/2006/relationships" id="258" r:id="R63833c6c5b5d4494"/>
    <p:sldId xmlns:r="http://schemas.openxmlformats.org/officeDocument/2006/relationships" id="259" r:id="R424aff2601df4481"/>
    <p:sldId xmlns:r="http://schemas.openxmlformats.org/officeDocument/2006/relationships" id="260" r:id="R4b630bd2c75041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e2509c4b4470e" /><Relationship Type="http://schemas.openxmlformats.org/officeDocument/2006/relationships/slide" Target="/ppt/slides/slide1.xml" Id="Rb50315b6e3844c28" /><Relationship Type="http://schemas.openxmlformats.org/officeDocument/2006/relationships/slide" Target="/ppt/slides/slide2.xml" Id="Rcad23e651b5443f5" /><Relationship Type="http://schemas.openxmlformats.org/officeDocument/2006/relationships/slide" Target="/ppt/slides/slide3.xml" Id="R63833c6c5b5d4494" /><Relationship Type="http://schemas.openxmlformats.org/officeDocument/2006/relationships/slide" Target="/ppt/slides/slide4.xml" Id="R424aff2601df4481" /><Relationship Type="http://schemas.openxmlformats.org/officeDocument/2006/relationships/slide" Target="/ppt/slides/slide5.xml" Id="R4b630bd2c75041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6d546ba4541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a8a5e2b264aa5" /><Relationship Type="http://schemas.openxmlformats.org/officeDocument/2006/relationships/theme" Target="/ppt/slideMasters/theme/theme1.xml" Id="R35eca2efdef140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3a8a5e2b264a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b6fee2a4d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cd5ebd41f49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52a11337744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11bd3487842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f567ff38949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