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565e2acad8e404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32ee68f0af94980"/>
  </p:sldMasterIdLst>
  <p:sldIdLst>
    <p:sldId xmlns:r="http://schemas.openxmlformats.org/officeDocument/2006/relationships" id="256" r:id="R55a8839f1a77486a"/>
    <p:sldId xmlns:r="http://schemas.openxmlformats.org/officeDocument/2006/relationships" id="257" r:id="R80152f189d1e4b42"/>
    <p:sldId xmlns:r="http://schemas.openxmlformats.org/officeDocument/2006/relationships" id="258" r:id="Rbaa693fd07274e24"/>
    <p:sldId xmlns:r="http://schemas.openxmlformats.org/officeDocument/2006/relationships" id="259" r:id="R35c5be3510e44931"/>
    <p:sldId xmlns:r="http://schemas.openxmlformats.org/officeDocument/2006/relationships" id="260" r:id="R33883c8a52714209"/>
    <p:sldId xmlns:r="http://schemas.openxmlformats.org/officeDocument/2006/relationships" id="261" r:id="R058d229f86c840ab"/>
    <p:sldId xmlns:r="http://schemas.openxmlformats.org/officeDocument/2006/relationships" id="262" r:id="R405720ba53b140a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32ee68f0af94980" /><Relationship Type="http://schemas.openxmlformats.org/officeDocument/2006/relationships/slide" Target="/ppt/slides/slide1.xml" Id="R55a8839f1a77486a" /><Relationship Type="http://schemas.openxmlformats.org/officeDocument/2006/relationships/slide" Target="/ppt/slides/slide2.xml" Id="R80152f189d1e4b42" /><Relationship Type="http://schemas.openxmlformats.org/officeDocument/2006/relationships/slide" Target="/ppt/slides/slide3.xml" Id="Rbaa693fd07274e24" /><Relationship Type="http://schemas.openxmlformats.org/officeDocument/2006/relationships/slide" Target="/ppt/slides/slide4.xml" Id="R35c5be3510e44931" /><Relationship Type="http://schemas.openxmlformats.org/officeDocument/2006/relationships/slide" Target="/ppt/slides/slide5.xml" Id="R33883c8a52714209" /><Relationship Type="http://schemas.openxmlformats.org/officeDocument/2006/relationships/slide" Target="/ppt/slides/slide6.xml" Id="R058d229f86c840ab" /><Relationship Type="http://schemas.openxmlformats.org/officeDocument/2006/relationships/slide" Target="/ppt/slides/slide7.xml" Id="R405720ba53b140a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de3dbc57c90411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0e98dd0a5e48ca" /><Relationship Type="http://schemas.openxmlformats.org/officeDocument/2006/relationships/theme" Target="/ppt/slideMasters/theme/theme1.xml" Id="Rf8e8c83d508f4be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50e98dd0a5e48c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eb83e01bb5445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6fd40b30564ca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71b160e8264d7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733f1710564a7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62ac7d4c5244d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ab99babf9c442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f62c8367c349a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ABC 3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ABC 3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ABC 3 AS ble etablert [år] og holder til i Hønefoss.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ABC 3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ABC 3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ABC 3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7 709 733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−881 058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−1 068 775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11 588 851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41 899 760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ABC 3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BRUSLETTO KNUT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ABC 3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Hvervenmoveien 49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3511 Hønefoss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knut@brusletto.as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986 689 265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ABC 3 AS</a:t>
            </a:r>
          </a:p>
        </p:txBody>
      </p:sp>
    </p:spTree>
  </p:cSld>
  <p:clrMapOvr>
    <a:masterClrMapping xmlns:a="http://schemas.openxmlformats.org/drawingml/2006/main"/>
  </p:clrMapOvr>
</p:sld>
</file>