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991af7588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a436b10fc406e"/>
  </p:sldMasterIdLst>
  <p:sldIdLst>
    <p:sldId xmlns:r="http://schemas.openxmlformats.org/officeDocument/2006/relationships" id="256" r:id="R21a1e64f908f46af"/>
    <p:sldId xmlns:r="http://schemas.openxmlformats.org/officeDocument/2006/relationships" id="257" r:id="R254c2685bf8845ad"/>
    <p:sldId xmlns:r="http://schemas.openxmlformats.org/officeDocument/2006/relationships" id="258" r:id="R8d70e111c760403c"/>
    <p:sldId xmlns:r="http://schemas.openxmlformats.org/officeDocument/2006/relationships" id="259" r:id="R0b490288d5ba4253"/>
    <p:sldId xmlns:r="http://schemas.openxmlformats.org/officeDocument/2006/relationships" id="260" r:id="Rcffe0e19e6ef46ea"/>
    <p:sldId xmlns:r="http://schemas.openxmlformats.org/officeDocument/2006/relationships" id="261" r:id="R998b74493b5c40ba"/>
    <p:sldId xmlns:r="http://schemas.openxmlformats.org/officeDocument/2006/relationships" id="262" r:id="R5fad9b55ca47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a436b10fc406e" /><Relationship Type="http://schemas.openxmlformats.org/officeDocument/2006/relationships/slide" Target="/ppt/slides/slide1.xml" Id="R21a1e64f908f46af" /><Relationship Type="http://schemas.openxmlformats.org/officeDocument/2006/relationships/slide" Target="/ppt/slides/slide2.xml" Id="R254c2685bf8845ad" /><Relationship Type="http://schemas.openxmlformats.org/officeDocument/2006/relationships/slide" Target="/ppt/slides/slide3.xml" Id="R8d70e111c760403c" /><Relationship Type="http://schemas.openxmlformats.org/officeDocument/2006/relationships/slide" Target="/ppt/slides/slide4.xml" Id="R0b490288d5ba4253" /><Relationship Type="http://schemas.openxmlformats.org/officeDocument/2006/relationships/slide" Target="/ppt/slides/slide5.xml" Id="Rcffe0e19e6ef46ea" /><Relationship Type="http://schemas.openxmlformats.org/officeDocument/2006/relationships/slide" Target="/ppt/slides/slide6.xml" Id="R998b74493b5c40ba" /><Relationship Type="http://schemas.openxmlformats.org/officeDocument/2006/relationships/slide" Target="/ppt/slides/slide7.xml" Id="R5fad9b55ca47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4fe9e2146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0de80ea1b4b92" /><Relationship Type="http://schemas.openxmlformats.org/officeDocument/2006/relationships/theme" Target="/ppt/slideMasters/theme/theme1.xml" Id="R89c4fc6d01fa4f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0de80ea1b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d8e96420f4f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2988a2748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41540322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640d0cbb04d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017dabad5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0c394bfd41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8cfffc74849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AREAL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AREAL FORVALTNING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−1 137 903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HOSPITALGATEN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STORALM KENNETH BERNT  –  48,0 %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986 767 290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