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45570b141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35dd17aaf8420d"/>
  </p:sldMasterIdLst>
  <p:sldIdLst>
    <p:sldId xmlns:r="http://schemas.openxmlformats.org/officeDocument/2006/relationships" id="256" r:id="R797dc835ac7b47bd"/>
    <p:sldId xmlns:r="http://schemas.openxmlformats.org/officeDocument/2006/relationships" id="257" r:id="R099a85205b454408"/>
    <p:sldId xmlns:r="http://schemas.openxmlformats.org/officeDocument/2006/relationships" id="258" r:id="R1d0e6a35e6a74c25"/>
    <p:sldId xmlns:r="http://schemas.openxmlformats.org/officeDocument/2006/relationships" id="259" r:id="Re64e599b04f04823"/>
    <p:sldId xmlns:r="http://schemas.openxmlformats.org/officeDocument/2006/relationships" id="260" r:id="R08a0416af2a445d7"/>
    <p:sldId xmlns:r="http://schemas.openxmlformats.org/officeDocument/2006/relationships" id="261" r:id="Ra0d587ab37604d22"/>
    <p:sldId xmlns:r="http://schemas.openxmlformats.org/officeDocument/2006/relationships" id="262" r:id="Rcc16d65a150a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35dd17aaf8420d" /><Relationship Type="http://schemas.openxmlformats.org/officeDocument/2006/relationships/slide" Target="/ppt/slides/slide1.xml" Id="R797dc835ac7b47bd" /><Relationship Type="http://schemas.openxmlformats.org/officeDocument/2006/relationships/slide" Target="/ppt/slides/slide2.xml" Id="R099a85205b454408" /><Relationship Type="http://schemas.openxmlformats.org/officeDocument/2006/relationships/slide" Target="/ppt/slides/slide3.xml" Id="R1d0e6a35e6a74c25" /><Relationship Type="http://schemas.openxmlformats.org/officeDocument/2006/relationships/slide" Target="/ppt/slides/slide4.xml" Id="Re64e599b04f04823" /><Relationship Type="http://schemas.openxmlformats.org/officeDocument/2006/relationships/slide" Target="/ppt/slides/slide5.xml" Id="R08a0416af2a445d7" /><Relationship Type="http://schemas.openxmlformats.org/officeDocument/2006/relationships/slide" Target="/ppt/slides/slide6.xml" Id="Ra0d587ab37604d22" /><Relationship Type="http://schemas.openxmlformats.org/officeDocument/2006/relationships/slide" Target="/ppt/slides/slide7.xml" Id="Rcc16d65a150a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44c45b1cf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4ebe99b7545d1" /><Relationship Type="http://schemas.openxmlformats.org/officeDocument/2006/relationships/theme" Target="/ppt/slideMasters/theme/theme1.xml" Id="Rd1f31b948110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4ebe99b7545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7728ef2e0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8242f90c84e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eee6755bc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8fdb10ff5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5447207e9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7277061af4d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13bbbe0d8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