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728799489343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218e7014454a5e"/>
  </p:sldMasterIdLst>
  <p:sldIdLst>
    <p:sldId xmlns:r="http://schemas.openxmlformats.org/officeDocument/2006/relationships" id="256" r:id="R532fb56ff10c47f5"/>
    <p:sldId xmlns:r="http://schemas.openxmlformats.org/officeDocument/2006/relationships" id="257" r:id="R1599ad07d8614f8d"/>
    <p:sldId xmlns:r="http://schemas.openxmlformats.org/officeDocument/2006/relationships" id="258" r:id="Rd01c01e9411547e6"/>
    <p:sldId xmlns:r="http://schemas.openxmlformats.org/officeDocument/2006/relationships" id="259" r:id="Rde6e0a0d9bd848bb"/>
    <p:sldId xmlns:r="http://schemas.openxmlformats.org/officeDocument/2006/relationships" id="260" r:id="R4c48b4cedc734b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218e7014454a5e" /><Relationship Type="http://schemas.openxmlformats.org/officeDocument/2006/relationships/slide" Target="/ppt/slides/slide1.xml" Id="R532fb56ff10c47f5" /><Relationship Type="http://schemas.openxmlformats.org/officeDocument/2006/relationships/slide" Target="/ppt/slides/slide2.xml" Id="R1599ad07d8614f8d" /><Relationship Type="http://schemas.openxmlformats.org/officeDocument/2006/relationships/slide" Target="/ppt/slides/slide3.xml" Id="Rd01c01e9411547e6" /><Relationship Type="http://schemas.openxmlformats.org/officeDocument/2006/relationships/slide" Target="/ppt/slides/slide4.xml" Id="Rde6e0a0d9bd848bb" /><Relationship Type="http://schemas.openxmlformats.org/officeDocument/2006/relationships/slide" Target="/ppt/slides/slide5.xml" Id="R4c48b4cedc734b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5ddedf6bcb47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5cc4b548846cd" /><Relationship Type="http://schemas.openxmlformats.org/officeDocument/2006/relationships/theme" Target="/ppt/slideMasters/theme/theme1.xml" Id="R62b98068b66a4e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05cc4b548846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e99622f7b4f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8e14df3de43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a3af6d0524d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6c665289349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6ef6294334d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SOPPSKADE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SOPPSKADE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986 850 430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