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72de8db14b4463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2d5325a3de34b2e"/>
  </p:sldMasterIdLst>
  <p:sldIdLst>
    <p:sldId xmlns:r="http://schemas.openxmlformats.org/officeDocument/2006/relationships" id="256" r:id="R5e75c6dd63a547d8"/>
    <p:sldId xmlns:r="http://schemas.openxmlformats.org/officeDocument/2006/relationships" id="257" r:id="R1940c55df7f64836"/>
    <p:sldId xmlns:r="http://schemas.openxmlformats.org/officeDocument/2006/relationships" id="258" r:id="R3b6d73cf349c4ca9"/>
    <p:sldId xmlns:r="http://schemas.openxmlformats.org/officeDocument/2006/relationships" id="259" r:id="R4fb99b884c2d4b49"/>
    <p:sldId xmlns:r="http://schemas.openxmlformats.org/officeDocument/2006/relationships" id="260" r:id="R3f5d1d1061e24f5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d5325a3de34b2e" /><Relationship Type="http://schemas.openxmlformats.org/officeDocument/2006/relationships/slide" Target="/ppt/slides/slide1.xml" Id="R5e75c6dd63a547d8" /><Relationship Type="http://schemas.openxmlformats.org/officeDocument/2006/relationships/slide" Target="/ppt/slides/slide2.xml" Id="R1940c55df7f64836" /><Relationship Type="http://schemas.openxmlformats.org/officeDocument/2006/relationships/slide" Target="/ppt/slides/slide3.xml" Id="R3b6d73cf349c4ca9" /><Relationship Type="http://schemas.openxmlformats.org/officeDocument/2006/relationships/slide" Target="/ppt/slides/slide4.xml" Id="R4fb99b884c2d4b49" /><Relationship Type="http://schemas.openxmlformats.org/officeDocument/2006/relationships/slide" Target="/ppt/slides/slide5.xml" Id="R3f5d1d1061e24f5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d93ebedae34bf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dc084409ed49b3" /><Relationship Type="http://schemas.openxmlformats.org/officeDocument/2006/relationships/theme" Target="/ppt/slideMasters/theme/theme1.xml" Id="Rb4955a2dce15424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3dc084409ed49b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54101d7c504bd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dba6a14dd34db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c28cde5dbc443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2bfa31c7f745c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e43a40580442d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HUNDREOGTO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HUNDREOGTO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HUNDREOGTO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HUNDREOGTO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HUNDREOGTO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HUNDREOGTO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986 862 749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HUNDREOGTO AS</a:t>
            </a:r>
          </a:p>
        </p:txBody>
      </p:sp>
    </p:spTree>
  </p:cSld>
  <p:clrMapOvr>
    <a:masterClrMapping xmlns:a="http://schemas.openxmlformats.org/drawingml/2006/main"/>
  </p:clrMapOvr>
</p:sld>
</file>