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8b787e90648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368f1fe4f46bb"/>
  </p:sldMasterIdLst>
  <p:sldIdLst>
    <p:sldId xmlns:r="http://schemas.openxmlformats.org/officeDocument/2006/relationships" id="256" r:id="R0d9141b342144a83"/>
    <p:sldId xmlns:r="http://schemas.openxmlformats.org/officeDocument/2006/relationships" id="257" r:id="R11834e6c5e514037"/>
    <p:sldId xmlns:r="http://schemas.openxmlformats.org/officeDocument/2006/relationships" id="258" r:id="Ra960b677d6664682"/>
    <p:sldId xmlns:r="http://schemas.openxmlformats.org/officeDocument/2006/relationships" id="259" r:id="Rbed6718a44cc4277"/>
    <p:sldId xmlns:r="http://schemas.openxmlformats.org/officeDocument/2006/relationships" id="260" r:id="Rac99369a78b1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368f1fe4f46bb" /><Relationship Type="http://schemas.openxmlformats.org/officeDocument/2006/relationships/slide" Target="/ppt/slides/slide1.xml" Id="R0d9141b342144a83" /><Relationship Type="http://schemas.openxmlformats.org/officeDocument/2006/relationships/slide" Target="/ppt/slides/slide2.xml" Id="R11834e6c5e514037" /><Relationship Type="http://schemas.openxmlformats.org/officeDocument/2006/relationships/slide" Target="/ppt/slides/slide3.xml" Id="Ra960b677d6664682" /><Relationship Type="http://schemas.openxmlformats.org/officeDocument/2006/relationships/slide" Target="/ppt/slides/slide4.xml" Id="Rbed6718a44cc4277" /><Relationship Type="http://schemas.openxmlformats.org/officeDocument/2006/relationships/slide" Target="/ppt/slides/slide5.xml" Id="Rac99369a78b1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1348baaac40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c20db4dd848df" /><Relationship Type="http://schemas.openxmlformats.org/officeDocument/2006/relationships/theme" Target="/ppt/slideMasters/theme/theme1.xml" Id="R0ca3ad8d3716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c20db4dd8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7d6e65ed6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824584e845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7f9b6f17844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9d36aaad64e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d761935c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