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960151239b41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f804b83daf4245"/>
  </p:sldMasterIdLst>
  <p:sldIdLst>
    <p:sldId xmlns:r="http://schemas.openxmlformats.org/officeDocument/2006/relationships" id="256" r:id="Rd33cbd223cf14049"/>
    <p:sldId xmlns:r="http://schemas.openxmlformats.org/officeDocument/2006/relationships" id="257" r:id="R6999647f0c58420e"/>
    <p:sldId xmlns:r="http://schemas.openxmlformats.org/officeDocument/2006/relationships" id="258" r:id="Rf6b510c4625a4665"/>
    <p:sldId xmlns:r="http://schemas.openxmlformats.org/officeDocument/2006/relationships" id="259" r:id="R2579e722d67e4745"/>
    <p:sldId xmlns:r="http://schemas.openxmlformats.org/officeDocument/2006/relationships" id="260" r:id="R3c0347f5f2bf48d7"/>
    <p:sldId xmlns:r="http://schemas.openxmlformats.org/officeDocument/2006/relationships" id="261" r:id="R5063b9236e624849"/>
    <p:sldId xmlns:r="http://schemas.openxmlformats.org/officeDocument/2006/relationships" id="262" r:id="Re102ab40148248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f804b83daf4245" /><Relationship Type="http://schemas.openxmlformats.org/officeDocument/2006/relationships/slide" Target="/ppt/slides/slide1.xml" Id="Rd33cbd223cf14049" /><Relationship Type="http://schemas.openxmlformats.org/officeDocument/2006/relationships/slide" Target="/ppt/slides/slide2.xml" Id="R6999647f0c58420e" /><Relationship Type="http://schemas.openxmlformats.org/officeDocument/2006/relationships/slide" Target="/ppt/slides/slide3.xml" Id="Rf6b510c4625a4665" /><Relationship Type="http://schemas.openxmlformats.org/officeDocument/2006/relationships/slide" Target="/ppt/slides/slide4.xml" Id="R2579e722d67e4745" /><Relationship Type="http://schemas.openxmlformats.org/officeDocument/2006/relationships/slide" Target="/ppt/slides/slide5.xml" Id="R3c0347f5f2bf48d7" /><Relationship Type="http://schemas.openxmlformats.org/officeDocument/2006/relationships/slide" Target="/ppt/slides/slide6.xml" Id="R5063b9236e624849" /><Relationship Type="http://schemas.openxmlformats.org/officeDocument/2006/relationships/slide" Target="/ppt/slides/slide7.xml" Id="Re102ab40148248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2425a382dd45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dbc73126c4219" /><Relationship Type="http://schemas.openxmlformats.org/officeDocument/2006/relationships/theme" Target="/ppt/slideMasters/theme/theme1.xml" Id="Rb917346282e54b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7dbc73126c42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ff6b5e2ea40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60bc5acba4c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036fdfaaf4c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73a7c50c945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69d72906a48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c3ca7040541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df44e007f4c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GRØNDAHL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GRØNDAHL HOLDING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590 793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−114 703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24 976 444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121 034 177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144 203 008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GRØNDAHL PER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986 929 274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