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53ab6c2a8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ef6d0237c40e5"/>
  </p:sldMasterIdLst>
  <p:sldIdLst>
    <p:sldId xmlns:r="http://schemas.openxmlformats.org/officeDocument/2006/relationships" id="256" r:id="Rb44322c431b9492d"/>
    <p:sldId xmlns:r="http://schemas.openxmlformats.org/officeDocument/2006/relationships" id="257" r:id="Rec358e508d36435c"/>
    <p:sldId xmlns:r="http://schemas.openxmlformats.org/officeDocument/2006/relationships" id="258" r:id="Re820c96111f84e06"/>
    <p:sldId xmlns:r="http://schemas.openxmlformats.org/officeDocument/2006/relationships" id="259" r:id="R3331efbc35f24f62"/>
    <p:sldId xmlns:r="http://schemas.openxmlformats.org/officeDocument/2006/relationships" id="260" r:id="R7a11ddc75b734092"/>
    <p:sldId xmlns:r="http://schemas.openxmlformats.org/officeDocument/2006/relationships" id="261" r:id="R5b56f7e6fcb24175"/>
    <p:sldId xmlns:r="http://schemas.openxmlformats.org/officeDocument/2006/relationships" id="262" r:id="R911d8739d79f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ef6d0237c40e5" /><Relationship Type="http://schemas.openxmlformats.org/officeDocument/2006/relationships/slide" Target="/ppt/slides/slide1.xml" Id="Rb44322c431b9492d" /><Relationship Type="http://schemas.openxmlformats.org/officeDocument/2006/relationships/slide" Target="/ppt/slides/slide2.xml" Id="Rec358e508d36435c" /><Relationship Type="http://schemas.openxmlformats.org/officeDocument/2006/relationships/slide" Target="/ppt/slides/slide3.xml" Id="Re820c96111f84e06" /><Relationship Type="http://schemas.openxmlformats.org/officeDocument/2006/relationships/slide" Target="/ppt/slides/slide4.xml" Id="R3331efbc35f24f62" /><Relationship Type="http://schemas.openxmlformats.org/officeDocument/2006/relationships/slide" Target="/ppt/slides/slide5.xml" Id="R7a11ddc75b734092" /><Relationship Type="http://schemas.openxmlformats.org/officeDocument/2006/relationships/slide" Target="/ppt/slides/slide6.xml" Id="R5b56f7e6fcb24175" /><Relationship Type="http://schemas.openxmlformats.org/officeDocument/2006/relationships/slide" Target="/ppt/slides/slide7.xml" Id="R911d8739d79f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6650e75ba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9228bd4ee40f6" /><Relationship Type="http://schemas.openxmlformats.org/officeDocument/2006/relationships/theme" Target="/ppt/slideMasters/theme/theme1.xml" Id="R3f4f139f4789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9228bd4ee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18948b1f4d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ef0df2b9f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9ece2f716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c38d9dac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28515b9b749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6c59a05de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de3ec158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DEVELOPERS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DEVELOPERS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BURNHAM PHILIP MICHAEL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SIMEN G.KITTILSEN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OLLMAR ROLF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ZAPFFE NILS JØRGEN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IVAR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KENTECH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ndc@developers.no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