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7adb311d2f43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0230db47724ba3"/>
  </p:sldMasterIdLst>
  <p:sldIdLst>
    <p:sldId xmlns:r="http://schemas.openxmlformats.org/officeDocument/2006/relationships" id="256" r:id="Rae11fc3e54c349b8"/>
    <p:sldId xmlns:r="http://schemas.openxmlformats.org/officeDocument/2006/relationships" id="257" r:id="R321225542a9d4520"/>
    <p:sldId xmlns:r="http://schemas.openxmlformats.org/officeDocument/2006/relationships" id="258" r:id="Ra03dd02db8934c27"/>
    <p:sldId xmlns:r="http://schemas.openxmlformats.org/officeDocument/2006/relationships" id="259" r:id="Rd2767cdfacf84aa7"/>
    <p:sldId xmlns:r="http://schemas.openxmlformats.org/officeDocument/2006/relationships" id="260" r:id="R04128452f95f4d28"/>
    <p:sldId xmlns:r="http://schemas.openxmlformats.org/officeDocument/2006/relationships" id="261" r:id="R61fed8a8220b46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0230db47724ba3" /><Relationship Type="http://schemas.openxmlformats.org/officeDocument/2006/relationships/slide" Target="/ppt/slides/slide1.xml" Id="Rae11fc3e54c349b8" /><Relationship Type="http://schemas.openxmlformats.org/officeDocument/2006/relationships/slide" Target="/ppt/slides/slide2.xml" Id="R321225542a9d4520" /><Relationship Type="http://schemas.openxmlformats.org/officeDocument/2006/relationships/slide" Target="/ppt/slides/slide3.xml" Id="Ra03dd02db8934c27" /><Relationship Type="http://schemas.openxmlformats.org/officeDocument/2006/relationships/slide" Target="/ppt/slides/slide4.xml" Id="Rd2767cdfacf84aa7" /><Relationship Type="http://schemas.openxmlformats.org/officeDocument/2006/relationships/slide" Target="/ppt/slides/slide5.xml" Id="R04128452f95f4d28" /><Relationship Type="http://schemas.openxmlformats.org/officeDocument/2006/relationships/slide" Target="/ppt/slides/slide6.xml" Id="R61fed8a8220b46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84779b4c7d4a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278f7826c14049" /><Relationship Type="http://schemas.openxmlformats.org/officeDocument/2006/relationships/theme" Target="/ppt/slideMasters/theme/theme1.xml" Id="Rfb3ff0cb480844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278f7826c140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86dd83ce0c40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9acc07721844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93a4096bf4e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a220c92fd44f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bc30c222ac46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ccb287e27c44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ØBV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986 943 021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