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c2b59adb67746d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f1d1b97715a4041"/>
  </p:sldMasterIdLst>
  <p:sldIdLst>
    <p:sldId xmlns:r="http://schemas.openxmlformats.org/officeDocument/2006/relationships" id="256" r:id="R5574242b418a4d57"/>
    <p:sldId xmlns:r="http://schemas.openxmlformats.org/officeDocument/2006/relationships" id="257" r:id="R45d511490f894021"/>
    <p:sldId xmlns:r="http://schemas.openxmlformats.org/officeDocument/2006/relationships" id="258" r:id="R68933ad8dadb4ea8"/>
    <p:sldId xmlns:r="http://schemas.openxmlformats.org/officeDocument/2006/relationships" id="259" r:id="R87a521b2f8a54c3e"/>
    <p:sldId xmlns:r="http://schemas.openxmlformats.org/officeDocument/2006/relationships" id="260" r:id="R4cd705e067f84fab"/>
    <p:sldId xmlns:r="http://schemas.openxmlformats.org/officeDocument/2006/relationships" id="261" r:id="R3973813f10824cb3"/>
    <p:sldId xmlns:r="http://schemas.openxmlformats.org/officeDocument/2006/relationships" id="262" r:id="Rd7e333a82ed34bd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f1d1b97715a4041" /><Relationship Type="http://schemas.openxmlformats.org/officeDocument/2006/relationships/slide" Target="/ppt/slides/slide1.xml" Id="R5574242b418a4d57" /><Relationship Type="http://schemas.openxmlformats.org/officeDocument/2006/relationships/slide" Target="/ppt/slides/slide2.xml" Id="R45d511490f894021" /><Relationship Type="http://schemas.openxmlformats.org/officeDocument/2006/relationships/slide" Target="/ppt/slides/slide3.xml" Id="R68933ad8dadb4ea8" /><Relationship Type="http://schemas.openxmlformats.org/officeDocument/2006/relationships/slide" Target="/ppt/slides/slide4.xml" Id="R87a521b2f8a54c3e" /><Relationship Type="http://schemas.openxmlformats.org/officeDocument/2006/relationships/slide" Target="/ppt/slides/slide5.xml" Id="R4cd705e067f84fab" /><Relationship Type="http://schemas.openxmlformats.org/officeDocument/2006/relationships/slide" Target="/ppt/slides/slide6.xml" Id="R3973813f10824cb3" /><Relationship Type="http://schemas.openxmlformats.org/officeDocument/2006/relationships/slide" Target="/ppt/slides/slide7.xml" Id="Rd7e333a82ed34bd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e12df6180454ce2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8b5d4daa114625" /><Relationship Type="http://schemas.openxmlformats.org/officeDocument/2006/relationships/theme" Target="/ppt/slideMasters/theme/theme1.xml" Id="R81764a77c47b4e1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8b5d4daa11462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ceea4569ff94a4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304919f2ab94fb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ccb588b028246e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47d317854f491c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b66cb5bb4a4afd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ead48522374492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4f6fa1b0ff4406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ØBV EIENDOM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ØBV EIENDOM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2022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4 500 764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4 342 430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3 420 784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4 131 261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5 149 745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CHRISTENSEN PER ANDREAS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FURUSTØL TERJE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986 943 021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ØBV EIENDOM AS</a:t>
            </a:r>
          </a:p>
        </p:txBody>
      </p:sp>
    </p:spTree>
  </p:cSld>
  <p:clrMapOvr>
    <a:masterClrMapping xmlns:a="http://schemas.openxmlformats.org/drawingml/2006/main"/>
  </p:clrMapOvr>
</p:sld>
</file>