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4c32ca2324d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8ace3a72647a7"/>
  </p:sldMasterIdLst>
  <p:sldIdLst>
    <p:sldId xmlns:r="http://schemas.openxmlformats.org/officeDocument/2006/relationships" id="256" r:id="Rc38a3bb6fc4d410a"/>
    <p:sldId xmlns:r="http://schemas.openxmlformats.org/officeDocument/2006/relationships" id="257" r:id="R2f8f97ed3bd24e35"/>
    <p:sldId xmlns:r="http://schemas.openxmlformats.org/officeDocument/2006/relationships" id="258" r:id="Rf56ae3db24ab48ca"/>
    <p:sldId xmlns:r="http://schemas.openxmlformats.org/officeDocument/2006/relationships" id="259" r:id="R35d413443f114cf5"/>
    <p:sldId xmlns:r="http://schemas.openxmlformats.org/officeDocument/2006/relationships" id="260" r:id="R036f620107a0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8ace3a72647a7" /><Relationship Type="http://schemas.openxmlformats.org/officeDocument/2006/relationships/slide" Target="/ppt/slides/slide1.xml" Id="Rc38a3bb6fc4d410a" /><Relationship Type="http://schemas.openxmlformats.org/officeDocument/2006/relationships/slide" Target="/ppt/slides/slide2.xml" Id="R2f8f97ed3bd24e35" /><Relationship Type="http://schemas.openxmlformats.org/officeDocument/2006/relationships/slide" Target="/ppt/slides/slide3.xml" Id="Rf56ae3db24ab48ca" /><Relationship Type="http://schemas.openxmlformats.org/officeDocument/2006/relationships/slide" Target="/ppt/slides/slide4.xml" Id="R35d413443f114cf5" /><Relationship Type="http://schemas.openxmlformats.org/officeDocument/2006/relationships/slide" Target="/ppt/slides/slide5.xml" Id="R036f620107a0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4965e288c49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cc2dc177049e1" /><Relationship Type="http://schemas.openxmlformats.org/officeDocument/2006/relationships/theme" Target="/ppt/slideMasters/theme/theme1.xml" Id="Rb903d9f3704b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9cc2dc177049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f1c4627d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da902838f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e2a7ab57f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c2f90cbc2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67e2c92fb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