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716b1a165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b1065697440b7"/>
  </p:sldMasterIdLst>
  <p:sldIdLst>
    <p:sldId xmlns:r="http://schemas.openxmlformats.org/officeDocument/2006/relationships" id="256" r:id="Rf2c7ab7f9f884ff9"/>
    <p:sldId xmlns:r="http://schemas.openxmlformats.org/officeDocument/2006/relationships" id="257" r:id="R7c63b3d110724857"/>
    <p:sldId xmlns:r="http://schemas.openxmlformats.org/officeDocument/2006/relationships" id="258" r:id="Rd992ec04fd504865"/>
    <p:sldId xmlns:r="http://schemas.openxmlformats.org/officeDocument/2006/relationships" id="259" r:id="Rb817573bfc1f4d77"/>
    <p:sldId xmlns:r="http://schemas.openxmlformats.org/officeDocument/2006/relationships" id="260" r:id="R6979d22742c5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b1065697440b7" /><Relationship Type="http://schemas.openxmlformats.org/officeDocument/2006/relationships/slide" Target="/ppt/slides/slide1.xml" Id="Rf2c7ab7f9f884ff9" /><Relationship Type="http://schemas.openxmlformats.org/officeDocument/2006/relationships/slide" Target="/ppt/slides/slide2.xml" Id="R7c63b3d110724857" /><Relationship Type="http://schemas.openxmlformats.org/officeDocument/2006/relationships/slide" Target="/ppt/slides/slide3.xml" Id="Rd992ec04fd504865" /><Relationship Type="http://schemas.openxmlformats.org/officeDocument/2006/relationships/slide" Target="/ppt/slides/slide4.xml" Id="Rb817573bfc1f4d77" /><Relationship Type="http://schemas.openxmlformats.org/officeDocument/2006/relationships/slide" Target="/ppt/slides/slide5.xml" Id="R6979d22742c5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b33b2efec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5bad0ed57479d" /><Relationship Type="http://schemas.openxmlformats.org/officeDocument/2006/relationships/theme" Target="/ppt/slideMasters/theme/theme1.xml" Id="Rc33ded6270914e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5bad0ed57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ed984e526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5df0b85be40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4dc0560e8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2192c1f9342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e2db4c014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 TANK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 TANK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