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02322d33a544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00751a08d640fb"/>
  </p:sldMasterIdLst>
  <p:sldIdLst>
    <p:sldId xmlns:r="http://schemas.openxmlformats.org/officeDocument/2006/relationships" id="256" r:id="Rb1aec9043ce74296"/>
    <p:sldId xmlns:r="http://schemas.openxmlformats.org/officeDocument/2006/relationships" id="257" r:id="R09e3fea4407f4c43"/>
    <p:sldId xmlns:r="http://schemas.openxmlformats.org/officeDocument/2006/relationships" id="258" r:id="R55a3096e142f4eee"/>
    <p:sldId xmlns:r="http://schemas.openxmlformats.org/officeDocument/2006/relationships" id="259" r:id="R197a8014c8bd45a7"/>
    <p:sldId xmlns:r="http://schemas.openxmlformats.org/officeDocument/2006/relationships" id="260" r:id="Ra272a714cfe244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0751a08d640fb" /><Relationship Type="http://schemas.openxmlformats.org/officeDocument/2006/relationships/slide" Target="/ppt/slides/slide1.xml" Id="Rb1aec9043ce74296" /><Relationship Type="http://schemas.openxmlformats.org/officeDocument/2006/relationships/slide" Target="/ppt/slides/slide2.xml" Id="R09e3fea4407f4c43" /><Relationship Type="http://schemas.openxmlformats.org/officeDocument/2006/relationships/slide" Target="/ppt/slides/slide3.xml" Id="R55a3096e142f4eee" /><Relationship Type="http://schemas.openxmlformats.org/officeDocument/2006/relationships/slide" Target="/ppt/slides/slide4.xml" Id="R197a8014c8bd45a7" /><Relationship Type="http://schemas.openxmlformats.org/officeDocument/2006/relationships/slide" Target="/ppt/slides/slide5.xml" Id="Ra272a714cfe244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0c5fad3a64b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17f86f08543dd" /><Relationship Type="http://schemas.openxmlformats.org/officeDocument/2006/relationships/theme" Target="/ppt/slideMasters/theme/theme1.xml" Id="Ra8b9bd7bd1ae44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717f86f08543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154ec07d54d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a062b9a3a42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91f12134a4a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4bee49be54d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a508dd77549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SCANDLIFE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SCANDLIFE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