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08e84caa494a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ea6eec68f49e8"/>
  </p:sldMasterIdLst>
  <p:sldIdLst>
    <p:sldId xmlns:r="http://schemas.openxmlformats.org/officeDocument/2006/relationships" id="256" r:id="R5f4f1f088580428d"/>
    <p:sldId xmlns:r="http://schemas.openxmlformats.org/officeDocument/2006/relationships" id="257" r:id="R8c929e58426b4bbc"/>
    <p:sldId xmlns:r="http://schemas.openxmlformats.org/officeDocument/2006/relationships" id="258" r:id="Rf1df9f57ded54582"/>
    <p:sldId xmlns:r="http://schemas.openxmlformats.org/officeDocument/2006/relationships" id="259" r:id="R3cafae0e4f3a4278"/>
    <p:sldId xmlns:r="http://schemas.openxmlformats.org/officeDocument/2006/relationships" id="260" r:id="R88f59e839469428d"/>
    <p:sldId xmlns:r="http://schemas.openxmlformats.org/officeDocument/2006/relationships" id="261" r:id="Ra8eff5a2ab704954"/>
    <p:sldId xmlns:r="http://schemas.openxmlformats.org/officeDocument/2006/relationships" id="262" r:id="R72d2e642eafd41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ea6eec68f49e8" /><Relationship Type="http://schemas.openxmlformats.org/officeDocument/2006/relationships/slide" Target="/ppt/slides/slide1.xml" Id="R5f4f1f088580428d" /><Relationship Type="http://schemas.openxmlformats.org/officeDocument/2006/relationships/slide" Target="/ppt/slides/slide2.xml" Id="R8c929e58426b4bbc" /><Relationship Type="http://schemas.openxmlformats.org/officeDocument/2006/relationships/slide" Target="/ppt/slides/slide3.xml" Id="Rf1df9f57ded54582" /><Relationship Type="http://schemas.openxmlformats.org/officeDocument/2006/relationships/slide" Target="/ppt/slides/slide4.xml" Id="R3cafae0e4f3a4278" /><Relationship Type="http://schemas.openxmlformats.org/officeDocument/2006/relationships/slide" Target="/ppt/slides/slide5.xml" Id="R88f59e839469428d" /><Relationship Type="http://schemas.openxmlformats.org/officeDocument/2006/relationships/slide" Target="/ppt/slides/slide6.xml" Id="Ra8eff5a2ab704954" /><Relationship Type="http://schemas.openxmlformats.org/officeDocument/2006/relationships/slide" Target="/ppt/slides/slide7.xml" Id="R72d2e642eafd41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4a8cb30f541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f830209ee4550" /><Relationship Type="http://schemas.openxmlformats.org/officeDocument/2006/relationships/theme" Target="/ppt/slideMasters/theme/theme1.xml" Id="R6910a185988740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2f830209ee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2c1d8b2cd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984def909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81f5f34bd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6cad579e7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c4b0e6c4146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4dab360974c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85a5a421241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DRUGLI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DRUGLI MASKIN AS ble etablert [år] og holder til i Løkken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13 048 617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−229 354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4 558 603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10 356 728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DRUGLI ERIK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DRUGLI JØRN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Løkkenveien 294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7332 Løkken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joern@drugli.no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986 977 295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