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33297c1ab443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9401a6eaa04f28"/>
  </p:sldMasterIdLst>
  <p:sldIdLst>
    <p:sldId xmlns:r="http://schemas.openxmlformats.org/officeDocument/2006/relationships" id="256" r:id="Rf172cb1031c84138"/>
    <p:sldId xmlns:r="http://schemas.openxmlformats.org/officeDocument/2006/relationships" id="257" r:id="R09f182a672ad4806"/>
    <p:sldId xmlns:r="http://schemas.openxmlformats.org/officeDocument/2006/relationships" id="258" r:id="Rbb8543178a6542ad"/>
    <p:sldId xmlns:r="http://schemas.openxmlformats.org/officeDocument/2006/relationships" id="259" r:id="Ra962235c52d5463c"/>
    <p:sldId xmlns:r="http://schemas.openxmlformats.org/officeDocument/2006/relationships" id="260" r:id="Rb697b81e3fc44889"/>
    <p:sldId xmlns:r="http://schemas.openxmlformats.org/officeDocument/2006/relationships" id="261" r:id="R0803fbfa82774a37"/>
    <p:sldId xmlns:r="http://schemas.openxmlformats.org/officeDocument/2006/relationships" id="262" r:id="Ra8c13cd5c43e46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9401a6eaa04f28" /><Relationship Type="http://schemas.openxmlformats.org/officeDocument/2006/relationships/slide" Target="/ppt/slides/slide1.xml" Id="Rf172cb1031c84138" /><Relationship Type="http://schemas.openxmlformats.org/officeDocument/2006/relationships/slide" Target="/ppt/slides/slide2.xml" Id="R09f182a672ad4806" /><Relationship Type="http://schemas.openxmlformats.org/officeDocument/2006/relationships/slide" Target="/ppt/slides/slide3.xml" Id="Rbb8543178a6542ad" /><Relationship Type="http://schemas.openxmlformats.org/officeDocument/2006/relationships/slide" Target="/ppt/slides/slide4.xml" Id="Ra962235c52d5463c" /><Relationship Type="http://schemas.openxmlformats.org/officeDocument/2006/relationships/slide" Target="/ppt/slides/slide5.xml" Id="Rb697b81e3fc44889" /><Relationship Type="http://schemas.openxmlformats.org/officeDocument/2006/relationships/slide" Target="/ppt/slides/slide6.xml" Id="R0803fbfa82774a37" /><Relationship Type="http://schemas.openxmlformats.org/officeDocument/2006/relationships/slide" Target="/ppt/slides/slide7.xml" Id="Ra8c13cd5c43e46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27a62568b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833ad2f354556" /><Relationship Type="http://schemas.openxmlformats.org/officeDocument/2006/relationships/theme" Target="/ppt/slideMasters/theme/theme1.xml" Id="Rfb99b33e427740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833ad2f3545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8c98ab272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410c9897e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634b4a5dd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892f81df346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cad35f39a3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9dc61a6ba43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03dc310c2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SISSELS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SISSELS AS ble etablert [år] og holder til i Meråker.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−164 205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−128 761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−128 240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DAHLBERG SISSEL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7530 Meråker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986 993 339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SISSELS AS</a:t>
            </a:r>
          </a:p>
        </p:txBody>
      </p:sp>
    </p:spTree>
  </p:cSld>
  <p:clrMapOvr>
    <a:masterClrMapping xmlns:a="http://schemas.openxmlformats.org/drawingml/2006/main"/>
  </p:clrMapOvr>
</p:sld>
</file>