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ae85dd6904741d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b111e54f0434c9a"/>
  </p:sldMasterIdLst>
  <p:sldIdLst>
    <p:sldId xmlns:r="http://schemas.openxmlformats.org/officeDocument/2006/relationships" id="256" r:id="R23ccfffc07c94910"/>
    <p:sldId xmlns:r="http://schemas.openxmlformats.org/officeDocument/2006/relationships" id="257" r:id="R3a6217d99b1c4a55"/>
    <p:sldId xmlns:r="http://schemas.openxmlformats.org/officeDocument/2006/relationships" id="258" r:id="R829d91ec40d142eb"/>
    <p:sldId xmlns:r="http://schemas.openxmlformats.org/officeDocument/2006/relationships" id="259" r:id="R06ca83e723c0482c"/>
    <p:sldId xmlns:r="http://schemas.openxmlformats.org/officeDocument/2006/relationships" id="260" r:id="R73ef82095cd24ae3"/>
    <p:sldId xmlns:r="http://schemas.openxmlformats.org/officeDocument/2006/relationships" id="261" r:id="R6de712e0c1fc41b9"/>
    <p:sldId xmlns:r="http://schemas.openxmlformats.org/officeDocument/2006/relationships" id="262" r:id="R6ca43ad36dce42a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b111e54f0434c9a" /><Relationship Type="http://schemas.openxmlformats.org/officeDocument/2006/relationships/slide" Target="/ppt/slides/slide1.xml" Id="R23ccfffc07c94910" /><Relationship Type="http://schemas.openxmlformats.org/officeDocument/2006/relationships/slide" Target="/ppt/slides/slide2.xml" Id="R3a6217d99b1c4a55" /><Relationship Type="http://schemas.openxmlformats.org/officeDocument/2006/relationships/slide" Target="/ppt/slides/slide3.xml" Id="R829d91ec40d142eb" /><Relationship Type="http://schemas.openxmlformats.org/officeDocument/2006/relationships/slide" Target="/ppt/slides/slide4.xml" Id="R06ca83e723c0482c" /><Relationship Type="http://schemas.openxmlformats.org/officeDocument/2006/relationships/slide" Target="/ppt/slides/slide5.xml" Id="R73ef82095cd24ae3" /><Relationship Type="http://schemas.openxmlformats.org/officeDocument/2006/relationships/slide" Target="/ppt/slides/slide6.xml" Id="R6de712e0c1fc41b9" /><Relationship Type="http://schemas.openxmlformats.org/officeDocument/2006/relationships/slide" Target="/ppt/slides/slide7.xml" Id="R6ca43ad36dce42a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dc91ebd1e5f4b8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14911d18204c2e" /><Relationship Type="http://schemas.openxmlformats.org/officeDocument/2006/relationships/theme" Target="/ppt/slideMasters/theme/theme1.xml" Id="R829348228d154a7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a14911d18204c2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ab133dc17d455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3af20763e2441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18d41bacc4466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9c8ebc36994ba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5aaba1dbf04f2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877d48e49648e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e7c563132a419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PRICEWATERHOUSECOOPERS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PRICEWATERHOUSECOOPERS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PRICEWATERHOUSECOOPERS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PRICEWATERHOUSECOOPERS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PRICEWATERHOUSECOOPERS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PRICEWATERHOUSECOOPERS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4 235 661 000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1 028 950 000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991 532 000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533 331 000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2 812 085 000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PRICEWATERHOUSECOOPERS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Andre aksjonærer  –  66,6 %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AMU INVEST AS  –  1,2 %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BEJ INVEST AS  –  1,2 %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ELM INVEST AS  –  1,2 %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GSL INVEST AS  –  1,2 %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HAA INVEST AS  –  1,2 %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PRICEWATERHOUSECOOPERS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Dronning Eufemias gate 71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0194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95 26 00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resepsjonen.pwc@pwc.com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www.pwc.com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987 009 713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PRICEWATERHOUSECOOPERS AS</a:t>
            </a:r>
          </a:p>
        </p:txBody>
      </p:sp>
    </p:spTree>
  </p:cSld>
  <p:clrMapOvr>
    <a:masterClrMapping xmlns:a="http://schemas.openxmlformats.org/drawingml/2006/main"/>
  </p:clrMapOvr>
</p:sld>
</file>