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c3129204eb49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31c970b184228"/>
  </p:sldMasterIdLst>
  <p:sldIdLst>
    <p:sldId xmlns:r="http://schemas.openxmlformats.org/officeDocument/2006/relationships" id="256" r:id="R46fd1b3a73994e54"/>
    <p:sldId xmlns:r="http://schemas.openxmlformats.org/officeDocument/2006/relationships" id="257" r:id="Ra03d57cd03a848bf"/>
    <p:sldId xmlns:r="http://schemas.openxmlformats.org/officeDocument/2006/relationships" id="258" r:id="R5dad1d7d64474c23"/>
    <p:sldId xmlns:r="http://schemas.openxmlformats.org/officeDocument/2006/relationships" id="259" r:id="R7b8b42c7cdb940f4"/>
    <p:sldId xmlns:r="http://schemas.openxmlformats.org/officeDocument/2006/relationships" id="260" r:id="Rab896b8fb622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31c970b184228" /><Relationship Type="http://schemas.openxmlformats.org/officeDocument/2006/relationships/slide" Target="/ppt/slides/slide1.xml" Id="R46fd1b3a73994e54" /><Relationship Type="http://schemas.openxmlformats.org/officeDocument/2006/relationships/slide" Target="/ppt/slides/slide2.xml" Id="Ra03d57cd03a848bf" /><Relationship Type="http://schemas.openxmlformats.org/officeDocument/2006/relationships/slide" Target="/ppt/slides/slide3.xml" Id="R5dad1d7d64474c23" /><Relationship Type="http://schemas.openxmlformats.org/officeDocument/2006/relationships/slide" Target="/ppt/slides/slide4.xml" Id="R7b8b42c7cdb940f4" /><Relationship Type="http://schemas.openxmlformats.org/officeDocument/2006/relationships/slide" Target="/ppt/slides/slide5.xml" Id="Rab896b8fb622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2568456e743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4510b349e4cc9" /><Relationship Type="http://schemas.openxmlformats.org/officeDocument/2006/relationships/theme" Target="/ppt/slideMasters/theme/theme1.xml" Id="Rb1819e19538f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84510b349e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e926cf0544e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5b8e88dfd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1a306065b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1f13ba27c42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f944c180b42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ICHIBAN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ICHIBAN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ICHIBAN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ICHIBAN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ICHIBAN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ICHIBAN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987 020 415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ICHIBAN CONSULTING AS</a:t>
            </a:r>
          </a:p>
        </p:txBody>
      </p:sp>
    </p:spTree>
  </p:cSld>
  <p:clrMapOvr>
    <a:masterClrMapping xmlns:a="http://schemas.openxmlformats.org/drawingml/2006/main"/>
  </p:clrMapOvr>
</p:sld>
</file>