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9bf9dbb3fb41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3c6246087e45f8"/>
  </p:sldMasterIdLst>
  <p:sldIdLst>
    <p:sldId xmlns:r="http://schemas.openxmlformats.org/officeDocument/2006/relationships" id="256" r:id="Rdbec7a7cf5b9479e"/>
    <p:sldId xmlns:r="http://schemas.openxmlformats.org/officeDocument/2006/relationships" id="257" r:id="R144b7c8d02df4e8c"/>
    <p:sldId xmlns:r="http://schemas.openxmlformats.org/officeDocument/2006/relationships" id="258" r:id="R238405beaeb241c3"/>
    <p:sldId xmlns:r="http://schemas.openxmlformats.org/officeDocument/2006/relationships" id="259" r:id="R9ca90d9a72c54063"/>
    <p:sldId xmlns:r="http://schemas.openxmlformats.org/officeDocument/2006/relationships" id="260" r:id="R497b59683d3346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3c6246087e45f8" /><Relationship Type="http://schemas.openxmlformats.org/officeDocument/2006/relationships/slide" Target="/ppt/slides/slide1.xml" Id="Rdbec7a7cf5b9479e" /><Relationship Type="http://schemas.openxmlformats.org/officeDocument/2006/relationships/slide" Target="/ppt/slides/slide2.xml" Id="R144b7c8d02df4e8c" /><Relationship Type="http://schemas.openxmlformats.org/officeDocument/2006/relationships/slide" Target="/ppt/slides/slide3.xml" Id="R238405beaeb241c3" /><Relationship Type="http://schemas.openxmlformats.org/officeDocument/2006/relationships/slide" Target="/ppt/slides/slide4.xml" Id="R9ca90d9a72c54063" /><Relationship Type="http://schemas.openxmlformats.org/officeDocument/2006/relationships/slide" Target="/ppt/slides/slide5.xml" Id="R497b59683d3346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4ab4ccfcd643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ad0ea72504e3b" /><Relationship Type="http://schemas.openxmlformats.org/officeDocument/2006/relationships/theme" Target="/ppt/slideMasters/theme/theme1.xml" Id="Rebeae5e00f764d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6ad0ea72504e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6473bbc9e46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c6cd5168f43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3d3a3ac8645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6b18e054241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5d4c03b4d45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HYTTE, BÅT &amp; FRITID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HYTTE, BÅT &amp; FRITID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987 047 739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