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0b00db1e11488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e1c5fb8cfd44a0a"/>
  </p:sldMasterIdLst>
  <p:sldIdLst>
    <p:sldId xmlns:r="http://schemas.openxmlformats.org/officeDocument/2006/relationships" id="256" r:id="R0c63b3c9415a4cee"/>
    <p:sldId xmlns:r="http://schemas.openxmlformats.org/officeDocument/2006/relationships" id="257" r:id="Rebf02e0ad3cb4b5b"/>
    <p:sldId xmlns:r="http://schemas.openxmlformats.org/officeDocument/2006/relationships" id="258" r:id="R20cc203e4be742cd"/>
    <p:sldId xmlns:r="http://schemas.openxmlformats.org/officeDocument/2006/relationships" id="259" r:id="Rfe92b732c7254e04"/>
    <p:sldId xmlns:r="http://schemas.openxmlformats.org/officeDocument/2006/relationships" id="260" r:id="R858f64b1a84544ce"/>
    <p:sldId xmlns:r="http://schemas.openxmlformats.org/officeDocument/2006/relationships" id="261" r:id="R05bdc8f05c69477d"/>
    <p:sldId xmlns:r="http://schemas.openxmlformats.org/officeDocument/2006/relationships" id="262" r:id="R0b2e78362e2c4f2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e1c5fb8cfd44a0a" /><Relationship Type="http://schemas.openxmlformats.org/officeDocument/2006/relationships/slide" Target="/ppt/slides/slide1.xml" Id="R0c63b3c9415a4cee" /><Relationship Type="http://schemas.openxmlformats.org/officeDocument/2006/relationships/slide" Target="/ppt/slides/slide2.xml" Id="Rebf02e0ad3cb4b5b" /><Relationship Type="http://schemas.openxmlformats.org/officeDocument/2006/relationships/slide" Target="/ppt/slides/slide3.xml" Id="R20cc203e4be742cd" /><Relationship Type="http://schemas.openxmlformats.org/officeDocument/2006/relationships/slide" Target="/ppt/slides/slide4.xml" Id="Rfe92b732c7254e04" /><Relationship Type="http://schemas.openxmlformats.org/officeDocument/2006/relationships/slide" Target="/ppt/slides/slide5.xml" Id="R858f64b1a84544ce" /><Relationship Type="http://schemas.openxmlformats.org/officeDocument/2006/relationships/slide" Target="/ppt/slides/slide6.xml" Id="R05bdc8f05c69477d" /><Relationship Type="http://schemas.openxmlformats.org/officeDocument/2006/relationships/slide" Target="/ppt/slides/slide7.xml" Id="R0b2e78362e2c4f2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27d3a94bc841b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87739f29ac4c65" /><Relationship Type="http://schemas.openxmlformats.org/officeDocument/2006/relationships/theme" Target="/ppt/slideMasters/theme/theme1.xml" Id="Rd2c2bc5f1a1c4d1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87739f29ac4c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bf46314ee047c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ae394ddad04ff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fa40e8919740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06df32ccbf4d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869013c3db41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b5563730ab48a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8dd979842044b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BEROMA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BEROMA AS ble etablert [år] og holder til i Manstad.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493 450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114 867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118 156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305 071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369 220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MARTINSEN ROY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NORMANN BENTE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Manstadfaret 6C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1626 Manstad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33 50 66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987 310 421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BEROMA AS</a:t>
            </a:r>
          </a:p>
        </p:txBody>
      </p:sp>
    </p:spTree>
  </p:cSld>
  <p:clrMapOvr>
    <a:masterClrMapping xmlns:a="http://schemas.openxmlformats.org/drawingml/2006/main"/>
  </p:clrMapOvr>
</p:sld>
</file>