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17bb8fcc0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ddcae99c945b8"/>
  </p:sldMasterIdLst>
  <p:sldIdLst>
    <p:sldId xmlns:r="http://schemas.openxmlformats.org/officeDocument/2006/relationships" id="256" r:id="R0b3b226474c74fea"/>
    <p:sldId xmlns:r="http://schemas.openxmlformats.org/officeDocument/2006/relationships" id="257" r:id="R81d68504766148c9"/>
    <p:sldId xmlns:r="http://schemas.openxmlformats.org/officeDocument/2006/relationships" id="258" r:id="R6ddf74feefe94a27"/>
    <p:sldId xmlns:r="http://schemas.openxmlformats.org/officeDocument/2006/relationships" id="259" r:id="Rd70a0f6dbf1f443c"/>
    <p:sldId xmlns:r="http://schemas.openxmlformats.org/officeDocument/2006/relationships" id="260" r:id="R8ae22824b7fc41fb"/>
    <p:sldId xmlns:r="http://schemas.openxmlformats.org/officeDocument/2006/relationships" id="261" r:id="Re5a0498838c247b9"/>
    <p:sldId xmlns:r="http://schemas.openxmlformats.org/officeDocument/2006/relationships" id="262" r:id="R6abcdd5c6dae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ddcae99c945b8" /><Relationship Type="http://schemas.openxmlformats.org/officeDocument/2006/relationships/slide" Target="/ppt/slides/slide1.xml" Id="R0b3b226474c74fea" /><Relationship Type="http://schemas.openxmlformats.org/officeDocument/2006/relationships/slide" Target="/ppt/slides/slide2.xml" Id="R81d68504766148c9" /><Relationship Type="http://schemas.openxmlformats.org/officeDocument/2006/relationships/slide" Target="/ppt/slides/slide3.xml" Id="R6ddf74feefe94a27" /><Relationship Type="http://schemas.openxmlformats.org/officeDocument/2006/relationships/slide" Target="/ppt/slides/slide4.xml" Id="Rd70a0f6dbf1f443c" /><Relationship Type="http://schemas.openxmlformats.org/officeDocument/2006/relationships/slide" Target="/ppt/slides/slide5.xml" Id="R8ae22824b7fc41fb" /><Relationship Type="http://schemas.openxmlformats.org/officeDocument/2006/relationships/slide" Target="/ppt/slides/slide6.xml" Id="Re5a0498838c247b9" /><Relationship Type="http://schemas.openxmlformats.org/officeDocument/2006/relationships/slide" Target="/ppt/slides/slide7.xml" Id="R6abcdd5c6dae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494641a01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57a7400324e30" /><Relationship Type="http://schemas.openxmlformats.org/officeDocument/2006/relationships/theme" Target="/ppt/slideMasters/theme/theme1.xml" Id="Ra94e73066216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57a740032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c37e68642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33a16c456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3f365805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e2880e043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1759e7327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4fb47c1c8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53fdb7ecb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