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0409e197440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6c08fdcc9440b0"/>
  </p:sldMasterIdLst>
  <p:sldIdLst>
    <p:sldId xmlns:r="http://schemas.openxmlformats.org/officeDocument/2006/relationships" id="256" r:id="Rb2602d0144e4471c"/>
    <p:sldId xmlns:r="http://schemas.openxmlformats.org/officeDocument/2006/relationships" id="257" r:id="Rb75efd11e5b94283"/>
    <p:sldId xmlns:r="http://schemas.openxmlformats.org/officeDocument/2006/relationships" id="258" r:id="R89dbfe11477e40b9"/>
    <p:sldId xmlns:r="http://schemas.openxmlformats.org/officeDocument/2006/relationships" id="259" r:id="Rd96216cc9e8b412f"/>
    <p:sldId xmlns:r="http://schemas.openxmlformats.org/officeDocument/2006/relationships" id="260" r:id="Rfca32915323e4b29"/>
    <p:sldId xmlns:r="http://schemas.openxmlformats.org/officeDocument/2006/relationships" id="261" r:id="R6f2771f918b241da"/>
    <p:sldId xmlns:r="http://schemas.openxmlformats.org/officeDocument/2006/relationships" id="262" r:id="R6ca72032c6d847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c08fdcc9440b0" /><Relationship Type="http://schemas.openxmlformats.org/officeDocument/2006/relationships/slide" Target="/ppt/slides/slide1.xml" Id="Rb2602d0144e4471c" /><Relationship Type="http://schemas.openxmlformats.org/officeDocument/2006/relationships/slide" Target="/ppt/slides/slide2.xml" Id="Rb75efd11e5b94283" /><Relationship Type="http://schemas.openxmlformats.org/officeDocument/2006/relationships/slide" Target="/ppt/slides/slide3.xml" Id="R89dbfe11477e40b9" /><Relationship Type="http://schemas.openxmlformats.org/officeDocument/2006/relationships/slide" Target="/ppt/slides/slide4.xml" Id="Rd96216cc9e8b412f" /><Relationship Type="http://schemas.openxmlformats.org/officeDocument/2006/relationships/slide" Target="/ppt/slides/slide5.xml" Id="Rfca32915323e4b29" /><Relationship Type="http://schemas.openxmlformats.org/officeDocument/2006/relationships/slide" Target="/ppt/slides/slide6.xml" Id="R6f2771f918b241da" /><Relationship Type="http://schemas.openxmlformats.org/officeDocument/2006/relationships/slide" Target="/ppt/slides/slide7.xml" Id="R6ca72032c6d847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a1790966f41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88d365f7d45bd" /><Relationship Type="http://schemas.openxmlformats.org/officeDocument/2006/relationships/theme" Target="/ppt/slideMasters/theme/theme1.xml" Id="Rc2cd1ca885944d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288d365f7d45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442d8928a47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b239521e54a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71ae82dee4b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f4a267dd449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3343b166b42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01ab3a6434e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826bccca347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SNOWBIRD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SNOWBIRD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2 308 462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19 388 088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19 981 122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MARK NICHOLAS BAILEY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LORENZEN BAILEY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Bailey, Jordeveien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31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