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31d12f10bc448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e2a5a5621864bba"/>
  </p:sldMasterIdLst>
  <p:sldIdLst>
    <p:sldId xmlns:r="http://schemas.openxmlformats.org/officeDocument/2006/relationships" id="256" r:id="Rac157122fea8494c"/>
    <p:sldId xmlns:r="http://schemas.openxmlformats.org/officeDocument/2006/relationships" id="257" r:id="Radf26b3cd60b4e76"/>
    <p:sldId xmlns:r="http://schemas.openxmlformats.org/officeDocument/2006/relationships" id="258" r:id="R4937789d5605425c"/>
    <p:sldId xmlns:r="http://schemas.openxmlformats.org/officeDocument/2006/relationships" id="259" r:id="R81d0a446461840f1"/>
    <p:sldId xmlns:r="http://schemas.openxmlformats.org/officeDocument/2006/relationships" id="260" r:id="R0f4c1d59ecff40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2a5a5621864bba" /><Relationship Type="http://schemas.openxmlformats.org/officeDocument/2006/relationships/slide" Target="/ppt/slides/slide1.xml" Id="Rac157122fea8494c" /><Relationship Type="http://schemas.openxmlformats.org/officeDocument/2006/relationships/slide" Target="/ppt/slides/slide2.xml" Id="Radf26b3cd60b4e76" /><Relationship Type="http://schemas.openxmlformats.org/officeDocument/2006/relationships/slide" Target="/ppt/slides/slide3.xml" Id="R4937789d5605425c" /><Relationship Type="http://schemas.openxmlformats.org/officeDocument/2006/relationships/slide" Target="/ppt/slides/slide4.xml" Id="R81d0a446461840f1" /><Relationship Type="http://schemas.openxmlformats.org/officeDocument/2006/relationships/slide" Target="/ppt/slides/slide5.xml" Id="R0f4c1d59ecff40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38202aeeef468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c8fd2cf2814ef5" /><Relationship Type="http://schemas.openxmlformats.org/officeDocument/2006/relationships/theme" Target="/ppt/slideMasters/theme/theme1.xml" Id="R2b61ba4713214b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4c8fd2cf2814ef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9a09051fa47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855af81cc841a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19dfe60ae443b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e801fe14e4c3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ab04c98f3149c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BLINKBANEN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BLINKBANEN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987 345 713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BLINKBANEN AS</a:t>
            </a:r>
          </a:p>
        </p:txBody>
      </p:sp>
    </p:spTree>
  </p:cSld>
  <p:clrMapOvr>
    <a:masterClrMapping xmlns:a="http://schemas.openxmlformats.org/drawingml/2006/main"/>
  </p:clrMapOvr>
</p:sld>
</file>