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9c4f67f1a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c80b3b7bc40d3"/>
  </p:sldMasterIdLst>
  <p:sldIdLst>
    <p:sldId xmlns:r="http://schemas.openxmlformats.org/officeDocument/2006/relationships" id="256" r:id="R99e3d79cd170449d"/>
    <p:sldId xmlns:r="http://schemas.openxmlformats.org/officeDocument/2006/relationships" id="257" r:id="R547ad9fab6bf42db"/>
    <p:sldId xmlns:r="http://schemas.openxmlformats.org/officeDocument/2006/relationships" id="258" r:id="R8c684ed99ec44d6d"/>
    <p:sldId xmlns:r="http://schemas.openxmlformats.org/officeDocument/2006/relationships" id="259" r:id="R69bd4d234bfe4633"/>
    <p:sldId xmlns:r="http://schemas.openxmlformats.org/officeDocument/2006/relationships" id="260" r:id="R38dde144b4e0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c80b3b7bc40d3" /><Relationship Type="http://schemas.openxmlformats.org/officeDocument/2006/relationships/slide" Target="/ppt/slides/slide1.xml" Id="R99e3d79cd170449d" /><Relationship Type="http://schemas.openxmlformats.org/officeDocument/2006/relationships/slide" Target="/ppt/slides/slide2.xml" Id="R547ad9fab6bf42db" /><Relationship Type="http://schemas.openxmlformats.org/officeDocument/2006/relationships/slide" Target="/ppt/slides/slide3.xml" Id="R8c684ed99ec44d6d" /><Relationship Type="http://schemas.openxmlformats.org/officeDocument/2006/relationships/slide" Target="/ppt/slides/slide4.xml" Id="R69bd4d234bfe4633" /><Relationship Type="http://schemas.openxmlformats.org/officeDocument/2006/relationships/slide" Target="/ppt/slides/slide5.xml" Id="R38dde144b4e0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2d5b668be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eefb15b14581" /><Relationship Type="http://schemas.openxmlformats.org/officeDocument/2006/relationships/theme" Target="/ppt/slideMasters/theme/theme1.xml" Id="R1c18629163ea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deefb15b1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67270a89c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ac8d1dba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673237a1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154c0910c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4562fa7a4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