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573aa585154b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a7fca9728d4bcf"/>
  </p:sldMasterIdLst>
  <p:sldIdLst>
    <p:sldId xmlns:r="http://schemas.openxmlformats.org/officeDocument/2006/relationships" id="256" r:id="Re579a1fe0b4c4803"/>
    <p:sldId xmlns:r="http://schemas.openxmlformats.org/officeDocument/2006/relationships" id="257" r:id="Rf9be2c34c5c54a5a"/>
    <p:sldId xmlns:r="http://schemas.openxmlformats.org/officeDocument/2006/relationships" id="258" r:id="Rf22c1a54d3dc41a5"/>
    <p:sldId xmlns:r="http://schemas.openxmlformats.org/officeDocument/2006/relationships" id="259" r:id="Rcde5da5b376f4ccd"/>
    <p:sldId xmlns:r="http://schemas.openxmlformats.org/officeDocument/2006/relationships" id="260" r:id="R0dbb2f7f948d4b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7fca9728d4bcf" /><Relationship Type="http://schemas.openxmlformats.org/officeDocument/2006/relationships/slide" Target="/ppt/slides/slide1.xml" Id="Re579a1fe0b4c4803" /><Relationship Type="http://schemas.openxmlformats.org/officeDocument/2006/relationships/slide" Target="/ppt/slides/slide2.xml" Id="Rf9be2c34c5c54a5a" /><Relationship Type="http://schemas.openxmlformats.org/officeDocument/2006/relationships/slide" Target="/ppt/slides/slide3.xml" Id="Rf22c1a54d3dc41a5" /><Relationship Type="http://schemas.openxmlformats.org/officeDocument/2006/relationships/slide" Target="/ppt/slides/slide4.xml" Id="Rcde5da5b376f4ccd" /><Relationship Type="http://schemas.openxmlformats.org/officeDocument/2006/relationships/slide" Target="/ppt/slides/slide5.xml" Id="R0dbb2f7f948d4b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21c5787ac49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22f479f5846a7" /><Relationship Type="http://schemas.openxmlformats.org/officeDocument/2006/relationships/theme" Target="/ppt/slideMasters/theme/theme1.xml" Id="R81ed27854a5841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c22f479f58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9d1ee08374d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86f030a4d4e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8bde51ba245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55f2bff314a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604cc414e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LINJORD BYGG &amp;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LINJORD BYGG &amp;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987 449 721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