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1381330c3c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a948b43174938"/>
  </p:sldMasterIdLst>
  <p:sldIdLst>
    <p:sldId xmlns:r="http://schemas.openxmlformats.org/officeDocument/2006/relationships" id="256" r:id="Rfdc74d9ea1a04ea0"/>
    <p:sldId xmlns:r="http://schemas.openxmlformats.org/officeDocument/2006/relationships" id="257" r:id="R78a839caec9841f3"/>
    <p:sldId xmlns:r="http://schemas.openxmlformats.org/officeDocument/2006/relationships" id="258" r:id="Rf19826dcd91047b8"/>
    <p:sldId xmlns:r="http://schemas.openxmlformats.org/officeDocument/2006/relationships" id="259" r:id="R0eee220a61344664"/>
    <p:sldId xmlns:r="http://schemas.openxmlformats.org/officeDocument/2006/relationships" id="260" r:id="Re1fd58f0127949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a948b43174938" /><Relationship Type="http://schemas.openxmlformats.org/officeDocument/2006/relationships/slide" Target="/ppt/slides/slide1.xml" Id="Rfdc74d9ea1a04ea0" /><Relationship Type="http://schemas.openxmlformats.org/officeDocument/2006/relationships/slide" Target="/ppt/slides/slide2.xml" Id="R78a839caec9841f3" /><Relationship Type="http://schemas.openxmlformats.org/officeDocument/2006/relationships/slide" Target="/ppt/slides/slide3.xml" Id="Rf19826dcd91047b8" /><Relationship Type="http://schemas.openxmlformats.org/officeDocument/2006/relationships/slide" Target="/ppt/slides/slide4.xml" Id="R0eee220a61344664" /><Relationship Type="http://schemas.openxmlformats.org/officeDocument/2006/relationships/slide" Target="/ppt/slides/slide5.xml" Id="Re1fd58f0127949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bfee6e50d4e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ce4407d6a4262" /><Relationship Type="http://schemas.openxmlformats.org/officeDocument/2006/relationships/theme" Target="/ppt/slideMasters/theme/theme1.xml" Id="Reaa20b0f50f6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0ce4407d6a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ac91c92de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822242740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b6c5dfab646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19e481a8e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a20a9382a48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