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694cea068948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26820792e34064"/>
  </p:sldMasterIdLst>
  <p:sldIdLst>
    <p:sldId xmlns:r="http://schemas.openxmlformats.org/officeDocument/2006/relationships" id="256" r:id="Re3bf9b06b3dc45e8"/>
    <p:sldId xmlns:r="http://schemas.openxmlformats.org/officeDocument/2006/relationships" id="257" r:id="Rd7afb7f71ae54ba0"/>
    <p:sldId xmlns:r="http://schemas.openxmlformats.org/officeDocument/2006/relationships" id="258" r:id="Rfaa5c0644e5f43e7"/>
    <p:sldId xmlns:r="http://schemas.openxmlformats.org/officeDocument/2006/relationships" id="259" r:id="R7f463380c5ca4f25"/>
    <p:sldId xmlns:r="http://schemas.openxmlformats.org/officeDocument/2006/relationships" id="260" r:id="R88f89f63dbdd49fb"/>
    <p:sldId xmlns:r="http://schemas.openxmlformats.org/officeDocument/2006/relationships" id="261" r:id="Rba6d4b6d9c2d4472"/>
    <p:sldId xmlns:r="http://schemas.openxmlformats.org/officeDocument/2006/relationships" id="262" r:id="Rbfbd951be4f443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6820792e34064" /><Relationship Type="http://schemas.openxmlformats.org/officeDocument/2006/relationships/slide" Target="/ppt/slides/slide1.xml" Id="Re3bf9b06b3dc45e8" /><Relationship Type="http://schemas.openxmlformats.org/officeDocument/2006/relationships/slide" Target="/ppt/slides/slide2.xml" Id="Rd7afb7f71ae54ba0" /><Relationship Type="http://schemas.openxmlformats.org/officeDocument/2006/relationships/slide" Target="/ppt/slides/slide3.xml" Id="Rfaa5c0644e5f43e7" /><Relationship Type="http://schemas.openxmlformats.org/officeDocument/2006/relationships/slide" Target="/ppt/slides/slide4.xml" Id="R7f463380c5ca4f25" /><Relationship Type="http://schemas.openxmlformats.org/officeDocument/2006/relationships/slide" Target="/ppt/slides/slide5.xml" Id="R88f89f63dbdd49fb" /><Relationship Type="http://schemas.openxmlformats.org/officeDocument/2006/relationships/slide" Target="/ppt/slides/slide6.xml" Id="Rba6d4b6d9c2d4472" /><Relationship Type="http://schemas.openxmlformats.org/officeDocument/2006/relationships/slide" Target="/ppt/slides/slide7.xml" Id="Rbfbd951be4f443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f4031c991641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4eea081314630" /><Relationship Type="http://schemas.openxmlformats.org/officeDocument/2006/relationships/theme" Target="/ppt/slideMasters/theme/theme1.xml" Id="R98522c8f453b42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04eea0813146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f2d745c1c43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b267f5fd343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5aa127b204c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7046b969441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87cdf950645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ac179169947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c270fb903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SPIRALIS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SPIRALIS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−1 612 870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312 241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42 748 542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42 923 872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ANDERS BORGEN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Leilighet 702, Sørengkaia 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987 537 337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SPIRALIS AS</a:t>
            </a:r>
          </a:p>
        </p:txBody>
      </p:sp>
    </p:spTree>
  </p:cSld>
  <p:clrMapOvr>
    <a:masterClrMapping xmlns:a="http://schemas.openxmlformats.org/drawingml/2006/main"/>
  </p:clrMapOvr>
</p:sld>
</file>